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8B10D59-BB92-4337-97DD-0D50264198A1}" type="datetimeFigureOut">
              <a:rPr lang="es-ES" smtClean="0"/>
              <a:t>29/03/2020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F7B0A1-75A3-4FFD-8A93-942F6A47CBE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Sistema excretor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Yeniffer</a:t>
            </a:r>
            <a:r>
              <a:rPr lang="es-ES" dirty="0" smtClean="0"/>
              <a:t> Molina Castillo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811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dirty="0" smtClean="0"/>
              <a:t>Sistema excretor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45234"/>
            <a:ext cx="8229600" cy="4525963"/>
          </a:xfrm>
        </p:spPr>
        <p:txBody>
          <a:bodyPr/>
          <a:lstStyle/>
          <a:p>
            <a:r>
              <a:rPr lang="es-ES" dirty="0" smtClean="0"/>
              <a:t>Los desechos resultantes de la respiración celular deben ser eliminados de la sangre. De esto se encarga nuestro sistema excretor, las glándulas </a:t>
            </a:r>
            <a:r>
              <a:rPr lang="es-ES" dirty="0" err="1" smtClean="0"/>
              <a:t>sudoripas</a:t>
            </a:r>
            <a:r>
              <a:rPr lang="es-ES" dirty="0" smtClean="0"/>
              <a:t> a través de la piel y el sistema renal a través de la filtración de la sangre y formación de la orina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57675"/>
            <a:ext cx="752475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81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excretor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789479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83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excretor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La excreción es el proceso por el cual el organismo elimina los desechos metabólicos del organismo. </a:t>
            </a:r>
          </a:p>
          <a:p>
            <a:r>
              <a:rPr lang="es-ES" dirty="0" smtClean="0"/>
              <a:t>En el ser humano esta función está a cargo de diferentes órganos. Sin embargo, los riñones juegan un papel importante.</a:t>
            </a:r>
          </a:p>
          <a:p>
            <a:r>
              <a:rPr lang="es-ES" dirty="0" smtClean="0"/>
              <a:t>Estas sustancias de desecho son eliminadas mediante la formación de la orina, cuyos principales componentes son: agua, urea, ácido úrico, creatinina y productos finales del metabolismo de la hemoglobina y metabolitos de hormonas. Para realizar la función excretora, el sistema renal cuenta con una serie de estructuras que cumplen funciones específicas.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684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Funciones de las estructuras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772816"/>
            <a:ext cx="6921217" cy="4059813"/>
          </a:xfrm>
        </p:spPr>
        <p:txBody>
          <a:bodyPr>
            <a:normAutofit/>
          </a:bodyPr>
          <a:lstStyle/>
          <a:p>
            <a:r>
              <a:rPr lang="es-ES" dirty="0" smtClean="0"/>
              <a:t>Riñones: Órganos excretores donde se elabora la orina. </a:t>
            </a:r>
          </a:p>
          <a:p>
            <a:r>
              <a:rPr lang="es-ES" dirty="0" smtClean="0"/>
              <a:t>Uréteres: Conductos colectores que recogen la orina a la salida del riñón y la transportan a la vejiga urinaria. </a:t>
            </a:r>
          </a:p>
          <a:p>
            <a:r>
              <a:rPr lang="es-ES" dirty="0" smtClean="0"/>
              <a:t>Vejiga urinaria: Órgano donde se almacena la orina. </a:t>
            </a:r>
          </a:p>
          <a:p>
            <a:r>
              <a:rPr lang="es-ES" dirty="0" smtClean="0"/>
              <a:t>Uretra: Conducto por donde se elimina la orina hacia el exterior.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021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7024744" cy="1143000"/>
          </a:xfrm>
        </p:spPr>
        <p:txBody>
          <a:bodyPr/>
          <a:lstStyle/>
          <a:p>
            <a:r>
              <a:rPr lang="es-ES" dirty="0" err="1" smtClean="0"/>
              <a:t>Nefrón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3528393" cy="504056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 sangre se filtra, específicamente dentro de los </a:t>
            </a:r>
            <a:r>
              <a:rPr lang="es-ES" dirty="0" err="1" smtClean="0"/>
              <a:t>nefrones</a:t>
            </a:r>
            <a:r>
              <a:rPr lang="es-ES" dirty="0" smtClean="0"/>
              <a:t>, que son pequeñas estructuras que forman los riñones.</a:t>
            </a:r>
          </a:p>
          <a:p>
            <a:r>
              <a:rPr lang="es-ES" dirty="0" smtClean="0"/>
              <a:t>Dentro del </a:t>
            </a:r>
            <a:r>
              <a:rPr lang="es-ES" dirty="0" err="1" smtClean="0"/>
              <a:t>nefrón</a:t>
            </a:r>
            <a:r>
              <a:rPr lang="es-ES" dirty="0" smtClean="0"/>
              <a:t> esta la capsula de </a:t>
            </a:r>
            <a:r>
              <a:rPr lang="es-ES" dirty="0" err="1" smtClean="0"/>
              <a:t>Bowmany</a:t>
            </a:r>
            <a:r>
              <a:rPr lang="es-ES" dirty="0" smtClean="0"/>
              <a:t> en su glomérulo es donde se separa la sangre limpia para devolverla al cuerpo y los desechos almacenarlos en la vejiga formando la orina.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" r="4079"/>
          <a:stretch/>
        </p:blipFill>
        <p:spPr bwMode="auto">
          <a:xfrm>
            <a:off x="3851920" y="1161561"/>
            <a:ext cx="5186149" cy="465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07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9628" y="142229"/>
            <a:ext cx="7024744" cy="1143000"/>
          </a:xfrm>
        </p:spPr>
        <p:txBody>
          <a:bodyPr/>
          <a:lstStyle/>
          <a:p>
            <a:r>
              <a:rPr lang="es-ES" dirty="0" smtClean="0"/>
              <a:t>Glándulas </a:t>
            </a:r>
            <a:r>
              <a:rPr lang="es-ES" dirty="0" err="1" smtClean="0"/>
              <a:t>sudoripas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49857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08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Tabla de hidratación según color de orina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02237"/>
            <a:ext cx="401605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650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278</Words>
  <Application>Microsoft Office PowerPoint</Application>
  <PresentationFormat>Presentación en pantalla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Sistema excretor</vt:lpstr>
      <vt:lpstr>Sistema excretor</vt:lpstr>
      <vt:lpstr>Sistema excretor</vt:lpstr>
      <vt:lpstr>Sistema excretor</vt:lpstr>
      <vt:lpstr>Funciones de las estructuras</vt:lpstr>
      <vt:lpstr>Nefrón </vt:lpstr>
      <vt:lpstr>Glándulas sudoripas</vt:lpstr>
      <vt:lpstr>Tabla de hidratación según color de orina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excretor</dc:title>
  <dc:creator>yeni</dc:creator>
  <cp:lastModifiedBy>yeni</cp:lastModifiedBy>
  <cp:revision>4</cp:revision>
  <dcterms:created xsi:type="dcterms:W3CDTF">2020-03-29T18:31:27Z</dcterms:created>
  <dcterms:modified xsi:type="dcterms:W3CDTF">2020-03-29T18:50:42Z</dcterms:modified>
</cp:coreProperties>
</file>