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71" r:id="rId5"/>
    <p:sldId id="272" r:id="rId6"/>
    <p:sldId id="273" r:id="rId7"/>
    <p:sldId id="274" r:id="rId8"/>
    <p:sldId id="275" r:id="rId9"/>
    <p:sldId id="264" r:id="rId10"/>
    <p:sldId id="265" r:id="rId11"/>
    <p:sldId id="266" r:id="rId12"/>
    <p:sldId id="276" r:id="rId13"/>
    <p:sldId id="279" r:id="rId14"/>
    <p:sldId id="277" r:id="rId15"/>
    <p:sldId id="278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39DCC-49B8-46DE-BA79-2D093E64721B}" type="datetimeFigureOut">
              <a:rPr lang="es-ES" smtClean="0"/>
              <a:t>27/03/2020</a:t>
            </a:fld>
            <a:endParaRPr lang="es-E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F159E-68F4-4D09-8AF4-999F1C32830D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39DCC-49B8-46DE-BA79-2D093E64721B}" type="datetimeFigureOut">
              <a:rPr lang="es-ES" smtClean="0"/>
              <a:t>27/03/2020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F159E-68F4-4D09-8AF4-999F1C32830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39DCC-49B8-46DE-BA79-2D093E64721B}" type="datetimeFigureOut">
              <a:rPr lang="es-ES" smtClean="0"/>
              <a:t>27/03/2020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F159E-68F4-4D09-8AF4-999F1C32830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39DCC-49B8-46DE-BA79-2D093E64721B}" type="datetimeFigureOut">
              <a:rPr lang="es-ES" smtClean="0"/>
              <a:t>27/03/2020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F159E-68F4-4D09-8AF4-999F1C32830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39DCC-49B8-46DE-BA79-2D093E64721B}" type="datetimeFigureOut">
              <a:rPr lang="es-ES" smtClean="0"/>
              <a:t>27/03/2020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F159E-68F4-4D09-8AF4-999F1C32830D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39DCC-49B8-46DE-BA79-2D093E64721B}" type="datetimeFigureOut">
              <a:rPr lang="es-ES" smtClean="0"/>
              <a:t>27/03/2020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F159E-68F4-4D09-8AF4-999F1C32830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39DCC-49B8-46DE-BA79-2D093E64721B}" type="datetimeFigureOut">
              <a:rPr lang="es-ES" smtClean="0"/>
              <a:t>27/03/2020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F159E-68F4-4D09-8AF4-999F1C32830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39DCC-49B8-46DE-BA79-2D093E64721B}" type="datetimeFigureOut">
              <a:rPr lang="es-ES" smtClean="0"/>
              <a:t>27/03/2020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F159E-68F4-4D09-8AF4-999F1C32830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39DCC-49B8-46DE-BA79-2D093E64721B}" type="datetimeFigureOut">
              <a:rPr lang="es-ES" smtClean="0"/>
              <a:t>27/03/2020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F159E-68F4-4D09-8AF4-999F1C32830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39DCC-49B8-46DE-BA79-2D093E64721B}" type="datetimeFigureOut">
              <a:rPr lang="es-ES" smtClean="0"/>
              <a:t>27/03/2020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F159E-68F4-4D09-8AF4-999F1C32830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39DCC-49B8-46DE-BA79-2D093E64721B}" type="datetimeFigureOut">
              <a:rPr lang="es-ES" smtClean="0"/>
              <a:t>27/03/2020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81F159E-68F4-4D09-8AF4-999F1C32830D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239DCC-49B8-46DE-BA79-2D093E64721B}" type="datetimeFigureOut">
              <a:rPr lang="es-ES" smtClean="0"/>
              <a:t>27/03/2020</a:t>
            </a:fld>
            <a:endParaRPr lang="es-E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1F159E-68F4-4D09-8AF4-999F1C32830D}" type="slidenum">
              <a:rPr lang="es-ES" smtClean="0"/>
              <a:t>‹Nº›</a:t>
            </a:fld>
            <a:endParaRPr lang="es-E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4" t="32112" r="28511" b="4742"/>
          <a:stretch/>
        </p:blipFill>
        <p:spPr bwMode="auto">
          <a:xfrm>
            <a:off x="0" y="0"/>
            <a:ext cx="917310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07504" y="5013176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Profesora </a:t>
            </a:r>
            <a:r>
              <a:rPr lang="es-ES" sz="2800" b="1" dirty="0" err="1" smtClean="0"/>
              <a:t>Yeniffer</a:t>
            </a:r>
            <a:r>
              <a:rPr lang="es-ES" sz="2800" b="1" dirty="0" smtClean="0"/>
              <a:t> Molina C</a:t>
            </a:r>
            <a:r>
              <a:rPr lang="es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2528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32" y="2854258"/>
            <a:ext cx="8014459" cy="3721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21" y="542119"/>
            <a:ext cx="8925082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0601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04448" cy="520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6088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5756902"/>
            <a:ext cx="8579296" cy="840450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Gracias a la corriente de </a:t>
            </a:r>
            <a:r>
              <a:rPr lang="es-ES" dirty="0" err="1" smtClean="0"/>
              <a:t>Humbolt</a:t>
            </a:r>
            <a:r>
              <a:rPr lang="es-ES" dirty="0" smtClean="0"/>
              <a:t> nuestro país tiene gran riqueza de flora y fauna marina.</a:t>
            </a:r>
            <a:endParaRPr lang="es-E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3038" cy="575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Flecha curvada hacia arriba"/>
          <p:cNvSpPr/>
          <p:nvPr/>
        </p:nvSpPr>
        <p:spPr>
          <a:xfrm rot="15050461">
            <a:off x="6011104" y="3488966"/>
            <a:ext cx="2664136" cy="648072"/>
          </a:xfrm>
          <a:prstGeom prst="curved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252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Corriente de </a:t>
            </a:r>
            <a:r>
              <a:rPr lang="es-ES" dirty="0" err="1"/>
              <a:t>H</a:t>
            </a:r>
            <a:r>
              <a:rPr lang="es-ES" dirty="0" err="1" smtClean="0"/>
              <a:t>umbolt</a:t>
            </a:r>
            <a:r>
              <a:rPr lang="es-ES" dirty="0" smtClean="0"/>
              <a:t> v/s corriente del Niño</a:t>
            </a:r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6136"/>
            <a:ext cx="9092118" cy="527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9820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604838"/>
            <a:ext cx="8972550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5873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600075"/>
            <a:ext cx="8943975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1060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" t="15949" r="28268" b="6250"/>
          <a:stretch/>
        </p:blipFill>
        <p:spPr bwMode="auto">
          <a:xfrm>
            <a:off x="-16130" y="548680"/>
            <a:ext cx="9160130" cy="5835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4887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" y="357550"/>
            <a:ext cx="9189523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7743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1038"/>
            <a:ext cx="8686800" cy="549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643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85788"/>
            <a:ext cx="8972550" cy="568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6049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" y="338168"/>
            <a:ext cx="9133361" cy="5767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2824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204"/>
            <a:ext cx="9144000" cy="385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6781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6672"/>
            <a:ext cx="9163290" cy="6058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6769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34644"/>
            <a:ext cx="802005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96953"/>
            <a:ext cx="9036496" cy="316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30459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</TotalTime>
  <Words>29</Words>
  <Application>Microsoft Office PowerPoint</Application>
  <PresentationFormat>Presentación en pantalla (4:3)</PresentationFormat>
  <Paragraphs>3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Flujo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Corriente de Humbolt v/s corriente del Niño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yeni</dc:creator>
  <cp:lastModifiedBy>yeni</cp:lastModifiedBy>
  <cp:revision>11</cp:revision>
  <dcterms:created xsi:type="dcterms:W3CDTF">2020-03-25T22:20:16Z</dcterms:created>
  <dcterms:modified xsi:type="dcterms:W3CDTF">2020-03-28T01:15:28Z</dcterms:modified>
</cp:coreProperties>
</file>