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1"/>
  </p:notesMasterIdLst>
  <p:handoutMasterIdLst>
    <p:handoutMasterId r:id="rId32"/>
  </p:handoutMasterIdLst>
  <p:sldIdLst>
    <p:sldId id="269" r:id="rId5"/>
    <p:sldId id="278" r:id="rId6"/>
    <p:sldId id="271" r:id="rId7"/>
    <p:sldId id="279" r:id="rId8"/>
    <p:sldId id="280" r:id="rId9"/>
    <p:sldId id="281" r:id="rId10"/>
    <p:sldId id="282" r:id="rId11"/>
    <p:sldId id="283" r:id="rId12"/>
    <p:sldId id="286" r:id="rId13"/>
    <p:sldId id="291" r:id="rId14"/>
    <p:sldId id="293" r:id="rId15"/>
    <p:sldId id="287" r:id="rId16"/>
    <p:sldId id="288" r:id="rId17"/>
    <p:sldId id="290"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57B965"/>
    <a:srgbClr val="86C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4" autoAdjust="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89" d="100"/>
          <a:sy n="89" d="100"/>
        </p:scale>
        <p:origin x="37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1" Type="http://schemas.openxmlformats.org/officeDocument/2006/relationships/hyperlink" Target="mailto:lenguajecepj@gmail.com"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lenguajecepj@gmail.com"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D2A96-991E-49F3-826C-F98DAA927DD5}"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L"/>
        </a:p>
      </dgm:t>
    </dgm:pt>
    <dgm:pt modelId="{BC739770-7627-40B8-A82E-2782DDAB3811}">
      <dgm:prSet phldrT="[Texto]"/>
      <dgm:spPr/>
      <dgm:t>
        <a:bodyPr/>
        <a:lstStyle/>
        <a:p>
          <a:r>
            <a:rPr lang="es-CL" dirty="0"/>
            <a:t>1. Antes de la lectura</a:t>
          </a:r>
        </a:p>
      </dgm:t>
    </dgm:pt>
    <dgm:pt modelId="{8C91F295-B4DF-4C94-AF53-7866985C99AB}" type="parTrans" cxnId="{CE57D3DC-6102-48D4-AFCA-D3F406E75006}">
      <dgm:prSet/>
      <dgm:spPr/>
      <dgm:t>
        <a:bodyPr/>
        <a:lstStyle/>
        <a:p>
          <a:endParaRPr lang="es-CL"/>
        </a:p>
      </dgm:t>
    </dgm:pt>
    <dgm:pt modelId="{7841E258-F615-44F5-A15E-EEAB25B551DA}" type="sibTrans" cxnId="{CE57D3DC-6102-48D4-AFCA-D3F406E75006}">
      <dgm:prSet/>
      <dgm:spPr/>
      <dgm:t>
        <a:bodyPr/>
        <a:lstStyle/>
        <a:p>
          <a:endParaRPr lang="es-CL"/>
        </a:p>
      </dgm:t>
    </dgm:pt>
    <dgm:pt modelId="{1DF8A490-C032-49BB-8BD2-20F7A1287CBC}">
      <dgm:prSet phldrT="[Texto]"/>
      <dgm:spPr/>
      <dgm:t>
        <a:bodyPr/>
        <a:lstStyle/>
        <a:p>
          <a:pPr>
            <a:buNone/>
          </a:pPr>
          <a:r>
            <a:rPr lang="es-CL" dirty="0"/>
            <a:t>1.1Describe y dibuja tu lugar de lectura (mínimo 5 líneas)</a:t>
          </a:r>
        </a:p>
      </dgm:t>
    </dgm:pt>
    <dgm:pt modelId="{794C0AAC-EE07-4DBB-917A-BC8DACE2F198}" type="parTrans" cxnId="{7E109508-F0B5-4504-BD07-FBA88F774471}">
      <dgm:prSet/>
      <dgm:spPr/>
      <dgm:t>
        <a:bodyPr/>
        <a:lstStyle/>
        <a:p>
          <a:endParaRPr lang="es-CL"/>
        </a:p>
      </dgm:t>
    </dgm:pt>
    <dgm:pt modelId="{B16291F3-51C6-42DC-9494-6AFA4C389C4D}" type="sibTrans" cxnId="{7E109508-F0B5-4504-BD07-FBA88F774471}">
      <dgm:prSet/>
      <dgm:spPr/>
      <dgm:t>
        <a:bodyPr/>
        <a:lstStyle/>
        <a:p>
          <a:endParaRPr lang="es-CL"/>
        </a:p>
      </dgm:t>
    </dgm:pt>
    <dgm:pt modelId="{D0EFDA96-B6CD-40A7-82E8-4DE239D0DB9D}">
      <dgm:prSet phldrT="[Texto]"/>
      <dgm:spPr/>
      <dgm:t>
        <a:bodyPr/>
        <a:lstStyle/>
        <a:p>
          <a:pPr>
            <a:buNone/>
          </a:pPr>
          <a:r>
            <a:rPr lang="es-CL" dirty="0"/>
            <a:t>1.2 Predicciones: ¿cómo crees que será el libro? ¿de qué se tratará?</a:t>
          </a:r>
        </a:p>
      </dgm:t>
    </dgm:pt>
    <dgm:pt modelId="{5CBE2A00-B062-4484-B8C2-FF66D9F77A95}" type="parTrans" cxnId="{48B65BF0-8534-4353-9E5A-D4FCFA284EA2}">
      <dgm:prSet/>
      <dgm:spPr/>
      <dgm:t>
        <a:bodyPr/>
        <a:lstStyle/>
        <a:p>
          <a:endParaRPr lang="es-CL"/>
        </a:p>
      </dgm:t>
    </dgm:pt>
    <dgm:pt modelId="{3BA96616-F791-4955-9BA6-079C7F3B3985}" type="sibTrans" cxnId="{48B65BF0-8534-4353-9E5A-D4FCFA284EA2}">
      <dgm:prSet/>
      <dgm:spPr/>
      <dgm:t>
        <a:bodyPr/>
        <a:lstStyle/>
        <a:p>
          <a:endParaRPr lang="es-CL"/>
        </a:p>
      </dgm:t>
    </dgm:pt>
    <dgm:pt modelId="{CB257AB8-1C23-4E9E-882D-8AF0A5AFFA6B}">
      <dgm:prSet phldrT="[Texto]"/>
      <dgm:spPr/>
      <dgm:t>
        <a:bodyPr/>
        <a:lstStyle/>
        <a:p>
          <a:r>
            <a:rPr lang="es-CL" dirty="0"/>
            <a:t>2. Durante la lectura</a:t>
          </a:r>
        </a:p>
      </dgm:t>
    </dgm:pt>
    <dgm:pt modelId="{02153652-5791-46B1-938F-4C86DEE1BA14}" type="parTrans" cxnId="{884966EC-3562-48A7-A639-85A8AAD3587F}">
      <dgm:prSet/>
      <dgm:spPr/>
      <dgm:t>
        <a:bodyPr/>
        <a:lstStyle/>
        <a:p>
          <a:endParaRPr lang="es-CL"/>
        </a:p>
      </dgm:t>
    </dgm:pt>
    <dgm:pt modelId="{E0D209B6-0D87-40A2-AE81-B97F2B13E333}" type="sibTrans" cxnId="{884966EC-3562-48A7-A639-85A8AAD3587F}">
      <dgm:prSet/>
      <dgm:spPr/>
      <dgm:t>
        <a:bodyPr/>
        <a:lstStyle/>
        <a:p>
          <a:endParaRPr lang="es-CL"/>
        </a:p>
      </dgm:t>
    </dgm:pt>
    <dgm:pt modelId="{B35116A7-E386-45DE-8D80-0962F5A24B8E}">
      <dgm:prSet phldrT="[Texto]"/>
      <dgm:spPr/>
      <dgm:t>
        <a:bodyPr/>
        <a:lstStyle/>
        <a:p>
          <a:pPr>
            <a:buNone/>
          </a:pPr>
          <a:r>
            <a:rPr lang="es-CL" dirty="0"/>
            <a:t>2.1 Describe de 1 a 3 personajes de la historia. Agrega dibujos o imágenes.</a:t>
          </a:r>
        </a:p>
      </dgm:t>
    </dgm:pt>
    <dgm:pt modelId="{0A4318B4-EAC1-4A46-A9FE-061B1F329595}" type="parTrans" cxnId="{FA8151E5-92C4-4104-A288-753E07BAAD62}">
      <dgm:prSet/>
      <dgm:spPr/>
      <dgm:t>
        <a:bodyPr/>
        <a:lstStyle/>
        <a:p>
          <a:endParaRPr lang="es-CL"/>
        </a:p>
      </dgm:t>
    </dgm:pt>
    <dgm:pt modelId="{F5D17DE0-5E94-4E91-BD58-A6AE121A6643}" type="sibTrans" cxnId="{FA8151E5-92C4-4104-A288-753E07BAAD62}">
      <dgm:prSet/>
      <dgm:spPr/>
      <dgm:t>
        <a:bodyPr/>
        <a:lstStyle/>
        <a:p>
          <a:endParaRPr lang="es-CL"/>
        </a:p>
      </dgm:t>
    </dgm:pt>
    <dgm:pt modelId="{26B06D14-710B-442D-B2C0-3E4A96AE7837}">
      <dgm:prSet phldrT="[Texto]"/>
      <dgm:spPr/>
      <dgm:t>
        <a:bodyPr/>
        <a:lstStyle/>
        <a:p>
          <a:r>
            <a:rPr lang="es-CL" dirty="0"/>
            <a:t>3. Después de la lectura</a:t>
          </a:r>
        </a:p>
      </dgm:t>
    </dgm:pt>
    <dgm:pt modelId="{1A178510-C95F-4A8A-8A73-70D02A5A9163}" type="parTrans" cxnId="{9BE7D047-FBE1-4686-B00C-F4081D31A93C}">
      <dgm:prSet/>
      <dgm:spPr/>
      <dgm:t>
        <a:bodyPr/>
        <a:lstStyle/>
        <a:p>
          <a:endParaRPr lang="es-CL"/>
        </a:p>
      </dgm:t>
    </dgm:pt>
    <dgm:pt modelId="{1CABD4FB-A620-4935-B823-CEB648A263D2}" type="sibTrans" cxnId="{9BE7D047-FBE1-4686-B00C-F4081D31A93C}">
      <dgm:prSet/>
      <dgm:spPr/>
      <dgm:t>
        <a:bodyPr/>
        <a:lstStyle/>
        <a:p>
          <a:endParaRPr lang="es-CL"/>
        </a:p>
      </dgm:t>
    </dgm:pt>
    <dgm:pt modelId="{484AE565-ACF5-48AF-B921-7731BFABB1FD}">
      <dgm:prSet phldrT="[Texto]"/>
      <dgm:spPr/>
      <dgm:t>
        <a:bodyPr/>
        <a:lstStyle/>
        <a:p>
          <a:endParaRPr lang="es-CL" dirty="0"/>
        </a:p>
      </dgm:t>
    </dgm:pt>
    <dgm:pt modelId="{34D1A3B8-FF04-447C-92CE-88A6450F2BB7}" type="parTrans" cxnId="{0E9DC3F0-54EC-4AB1-BD99-59034A3D06C8}">
      <dgm:prSet/>
      <dgm:spPr/>
      <dgm:t>
        <a:bodyPr/>
        <a:lstStyle/>
        <a:p>
          <a:endParaRPr lang="es-CL"/>
        </a:p>
      </dgm:t>
    </dgm:pt>
    <dgm:pt modelId="{326C22CD-43FF-4DDE-96EB-91E2B302099A}" type="sibTrans" cxnId="{0E9DC3F0-54EC-4AB1-BD99-59034A3D06C8}">
      <dgm:prSet/>
      <dgm:spPr/>
      <dgm:t>
        <a:bodyPr/>
        <a:lstStyle/>
        <a:p>
          <a:endParaRPr lang="es-CL"/>
        </a:p>
      </dgm:t>
    </dgm:pt>
    <dgm:pt modelId="{E003F033-7A86-4EEE-AD46-C14A58AD7DD7}">
      <dgm:prSet phldrT="[Texto]"/>
      <dgm:spPr/>
      <dgm:t>
        <a:bodyPr/>
        <a:lstStyle/>
        <a:p>
          <a:pPr>
            <a:buNone/>
          </a:pPr>
          <a:r>
            <a:rPr lang="es-CL" dirty="0"/>
            <a:t>3.1 Reflexionar a partir de preguntas o actividades planteadas acerca del libro.</a:t>
          </a:r>
        </a:p>
      </dgm:t>
    </dgm:pt>
    <dgm:pt modelId="{8962D0D3-F4F1-45ED-9480-5762AA7E01B9}" type="parTrans" cxnId="{B1F1FA17-6E3A-4DD2-ACB5-D37653374F06}">
      <dgm:prSet/>
      <dgm:spPr/>
      <dgm:t>
        <a:bodyPr/>
        <a:lstStyle/>
        <a:p>
          <a:endParaRPr lang="es-CL"/>
        </a:p>
      </dgm:t>
    </dgm:pt>
    <dgm:pt modelId="{8242EF77-F6C4-459D-A2C1-589C577DD084}" type="sibTrans" cxnId="{B1F1FA17-6E3A-4DD2-ACB5-D37653374F06}">
      <dgm:prSet/>
      <dgm:spPr/>
      <dgm:t>
        <a:bodyPr/>
        <a:lstStyle/>
        <a:p>
          <a:endParaRPr lang="es-CL"/>
        </a:p>
      </dgm:t>
    </dgm:pt>
    <dgm:pt modelId="{5B65468C-45C4-4BEE-929A-60BFCF06DD63}">
      <dgm:prSet phldrT="[Texto]"/>
      <dgm:spPr/>
      <dgm:t>
        <a:bodyPr/>
        <a:lstStyle/>
        <a:p>
          <a:pPr>
            <a:buNone/>
          </a:pPr>
          <a:r>
            <a:rPr lang="es-CL" dirty="0"/>
            <a:t>2.2 Buscar evidencias a partir de consignas o retos planteados.</a:t>
          </a:r>
        </a:p>
      </dgm:t>
    </dgm:pt>
    <dgm:pt modelId="{F146E5AC-9B3D-4ACC-9FC1-655537046907}" type="parTrans" cxnId="{52424E6B-ECCA-4442-A192-468D5BD5AC4A}">
      <dgm:prSet/>
      <dgm:spPr/>
      <dgm:t>
        <a:bodyPr/>
        <a:lstStyle/>
        <a:p>
          <a:endParaRPr lang="es-CL"/>
        </a:p>
      </dgm:t>
    </dgm:pt>
    <dgm:pt modelId="{0D183657-BD58-4FAE-B1A8-0F98E5FE8D2F}" type="sibTrans" cxnId="{52424E6B-ECCA-4442-A192-468D5BD5AC4A}">
      <dgm:prSet/>
      <dgm:spPr/>
      <dgm:t>
        <a:bodyPr/>
        <a:lstStyle/>
        <a:p>
          <a:endParaRPr lang="es-CL"/>
        </a:p>
      </dgm:t>
    </dgm:pt>
    <dgm:pt modelId="{C0DA46D4-6073-410B-8EA5-10D4928A9512}" type="pres">
      <dgm:prSet presAssocID="{AB4D2A96-991E-49F3-826C-F98DAA927DD5}" presName="Name0" presStyleCnt="0">
        <dgm:presLayoutVars>
          <dgm:dir/>
          <dgm:animLvl val="lvl"/>
          <dgm:resizeHandles val="exact"/>
        </dgm:presLayoutVars>
      </dgm:prSet>
      <dgm:spPr/>
    </dgm:pt>
    <dgm:pt modelId="{50822DA9-F366-408F-8779-EF75C92D7582}" type="pres">
      <dgm:prSet presAssocID="{BC739770-7627-40B8-A82E-2782DDAB3811}" presName="composite" presStyleCnt="0"/>
      <dgm:spPr/>
    </dgm:pt>
    <dgm:pt modelId="{7538043C-36AE-4A74-B304-51BFEA2A40A5}" type="pres">
      <dgm:prSet presAssocID="{BC739770-7627-40B8-A82E-2782DDAB3811}" presName="parTx" presStyleLbl="alignNode1" presStyleIdx="0" presStyleCnt="3">
        <dgm:presLayoutVars>
          <dgm:chMax val="0"/>
          <dgm:chPref val="0"/>
          <dgm:bulletEnabled val="1"/>
        </dgm:presLayoutVars>
      </dgm:prSet>
      <dgm:spPr/>
    </dgm:pt>
    <dgm:pt modelId="{5EEA3D8A-BD34-4704-AF51-6DD139BB44E2}" type="pres">
      <dgm:prSet presAssocID="{BC739770-7627-40B8-A82E-2782DDAB3811}" presName="desTx" presStyleLbl="alignAccFollowNode1" presStyleIdx="0" presStyleCnt="3">
        <dgm:presLayoutVars>
          <dgm:bulletEnabled val="1"/>
        </dgm:presLayoutVars>
      </dgm:prSet>
      <dgm:spPr/>
    </dgm:pt>
    <dgm:pt modelId="{55362A2E-BB5B-4E5A-960C-B767421E589F}" type="pres">
      <dgm:prSet presAssocID="{7841E258-F615-44F5-A15E-EEAB25B551DA}" presName="space" presStyleCnt="0"/>
      <dgm:spPr/>
    </dgm:pt>
    <dgm:pt modelId="{01A29565-F740-4EFD-9465-DCE8F0294EEF}" type="pres">
      <dgm:prSet presAssocID="{CB257AB8-1C23-4E9E-882D-8AF0A5AFFA6B}" presName="composite" presStyleCnt="0"/>
      <dgm:spPr/>
    </dgm:pt>
    <dgm:pt modelId="{0A4E5F6A-1C10-4650-B9CB-412E502094FB}" type="pres">
      <dgm:prSet presAssocID="{CB257AB8-1C23-4E9E-882D-8AF0A5AFFA6B}" presName="parTx" presStyleLbl="alignNode1" presStyleIdx="1" presStyleCnt="3">
        <dgm:presLayoutVars>
          <dgm:chMax val="0"/>
          <dgm:chPref val="0"/>
          <dgm:bulletEnabled val="1"/>
        </dgm:presLayoutVars>
      </dgm:prSet>
      <dgm:spPr/>
    </dgm:pt>
    <dgm:pt modelId="{E51DCAF1-4869-47D1-89FF-55A6279164FF}" type="pres">
      <dgm:prSet presAssocID="{CB257AB8-1C23-4E9E-882D-8AF0A5AFFA6B}" presName="desTx" presStyleLbl="alignAccFollowNode1" presStyleIdx="1" presStyleCnt="3">
        <dgm:presLayoutVars>
          <dgm:bulletEnabled val="1"/>
        </dgm:presLayoutVars>
      </dgm:prSet>
      <dgm:spPr/>
    </dgm:pt>
    <dgm:pt modelId="{BA654BF5-13E5-418E-BD75-BCA53F41ADD9}" type="pres">
      <dgm:prSet presAssocID="{E0D209B6-0D87-40A2-AE81-B97F2B13E333}" presName="space" presStyleCnt="0"/>
      <dgm:spPr/>
    </dgm:pt>
    <dgm:pt modelId="{54420BE5-C26D-4BFC-A21D-F35597B9EC89}" type="pres">
      <dgm:prSet presAssocID="{26B06D14-710B-442D-B2C0-3E4A96AE7837}" presName="composite" presStyleCnt="0"/>
      <dgm:spPr/>
    </dgm:pt>
    <dgm:pt modelId="{18710959-705F-461E-B80B-C834F36F8F5D}" type="pres">
      <dgm:prSet presAssocID="{26B06D14-710B-442D-B2C0-3E4A96AE7837}" presName="parTx" presStyleLbl="alignNode1" presStyleIdx="2" presStyleCnt="3">
        <dgm:presLayoutVars>
          <dgm:chMax val="0"/>
          <dgm:chPref val="0"/>
          <dgm:bulletEnabled val="1"/>
        </dgm:presLayoutVars>
      </dgm:prSet>
      <dgm:spPr/>
    </dgm:pt>
    <dgm:pt modelId="{45BF4541-B056-4C3D-9440-B4737C6E8A0E}" type="pres">
      <dgm:prSet presAssocID="{26B06D14-710B-442D-B2C0-3E4A96AE7837}" presName="desTx" presStyleLbl="alignAccFollowNode1" presStyleIdx="2" presStyleCnt="3">
        <dgm:presLayoutVars>
          <dgm:bulletEnabled val="1"/>
        </dgm:presLayoutVars>
      </dgm:prSet>
      <dgm:spPr/>
    </dgm:pt>
  </dgm:ptLst>
  <dgm:cxnLst>
    <dgm:cxn modelId="{7E109508-F0B5-4504-BD07-FBA88F774471}" srcId="{BC739770-7627-40B8-A82E-2782DDAB3811}" destId="{1DF8A490-C032-49BB-8BD2-20F7A1287CBC}" srcOrd="0" destOrd="0" parTransId="{794C0AAC-EE07-4DBB-917A-BC8DACE2F198}" sibTransId="{B16291F3-51C6-42DC-9494-6AFA4C389C4D}"/>
    <dgm:cxn modelId="{B1F1FA17-6E3A-4DD2-ACB5-D37653374F06}" srcId="{26B06D14-710B-442D-B2C0-3E4A96AE7837}" destId="{E003F033-7A86-4EEE-AD46-C14A58AD7DD7}" srcOrd="0" destOrd="0" parTransId="{8962D0D3-F4F1-45ED-9480-5762AA7E01B9}" sibTransId="{8242EF77-F6C4-459D-A2C1-589C577DD084}"/>
    <dgm:cxn modelId="{CB70FF2C-3693-47A5-BFEE-6EFF7A961009}" type="presOf" srcId="{484AE565-ACF5-48AF-B921-7731BFABB1FD}" destId="{45BF4541-B056-4C3D-9440-B4737C6E8A0E}" srcOrd="0" destOrd="1" presId="urn:microsoft.com/office/officeart/2005/8/layout/hList1"/>
    <dgm:cxn modelId="{9BE7D047-FBE1-4686-B00C-F4081D31A93C}" srcId="{AB4D2A96-991E-49F3-826C-F98DAA927DD5}" destId="{26B06D14-710B-442D-B2C0-3E4A96AE7837}" srcOrd="2" destOrd="0" parTransId="{1A178510-C95F-4A8A-8A73-70D02A5A9163}" sibTransId="{1CABD4FB-A620-4935-B823-CEB648A263D2}"/>
    <dgm:cxn modelId="{52424E6B-ECCA-4442-A192-468D5BD5AC4A}" srcId="{CB257AB8-1C23-4E9E-882D-8AF0A5AFFA6B}" destId="{5B65468C-45C4-4BEE-929A-60BFCF06DD63}" srcOrd="1" destOrd="0" parTransId="{F146E5AC-9B3D-4ACC-9FC1-655537046907}" sibTransId="{0D183657-BD58-4FAE-B1A8-0F98E5FE8D2F}"/>
    <dgm:cxn modelId="{7DD14D57-235D-40E8-8910-E40834446FBB}" type="presOf" srcId="{B35116A7-E386-45DE-8D80-0962F5A24B8E}" destId="{E51DCAF1-4869-47D1-89FF-55A6279164FF}" srcOrd="0" destOrd="0" presId="urn:microsoft.com/office/officeart/2005/8/layout/hList1"/>
    <dgm:cxn modelId="{478B0185-0B57-4AE4-9667-2B0C27B8A91F}" type="presOf" srcId="{26B06D14-710B-442D-B2C0-3E4A96AE7837}" destId="{18710959-705F-461E-B80B-C834F36F8F5D}" srcOrd="0" destOrd="0" presId="urn:microsoft.com/office/officeart/2005/8/layout/hList1"/>
    <dgm:cxn modelId="{21CA8689-3AAA-4304-80E4-944666101B55}" type="presOf" srcId="{5B65468C-45C4-4BEE-929A-60BFCF06DD63}" destId="{E51DCAF1-4869-47D1-89FF-55A6279164FF}" srcOrd="0" destOrd="1" presId="urn:microsoft.com/office/officeart/2005/8/layout/hList1"/>
    <dgm:cxn modelId="{100A298F-16B3-488D-9E7B-2424378B2C14}" type="presOf" srcId="{E003F033-7A86-4EEE-AD46-C14A58AD7DD7}" destId="{45BF4541-B056-4C3D-9440-B4737C6E8A0E}" srcOrd="0" destOrd="0" presId="urn:microsoft.com/office/officeart/2005/8/layout/hList1"/>
    <dgm:cxn modelId="{24CB18A2-59AE-40BC-8F0A-73799C6EBCF9}" type="presOf" srcId="{BC739770-7627-40B8-A82E-2782DDAB3811}" destId="{7538043C-36AE-4A74-B304-51BFEA2A40A5}" srcOrd="0" destOrd="0" presId="urn:microsoft.com/office/officeart/2005/8/layout/hList1"/>
    <dgm:cxn modelId="{CCFDBFBD-BA26-4922-AB79-2C876014E8D0}" type="presOf" srcId="{1DF8A490-C032-49BB-8BD2-20F7A1287CBC}" destId="{5EEA3D8A-BD34-4704-AF51-6DD139BB44E2}" srcOrd="0" destOrd="0" presId="urn:microsoft.com/office/officeart/2005/8/layout/hList1"/>
    <dgm:cxn modelId="{B4F092C2-FC11-40E8-950B-A4A7B983E619}" type="presOf" srcId="{D0EFDA96-B6CD-40A7-82E8-4DE239D0DB9D}" destId="{5EEA3D8A-BD34-4704-AF51-6DD139BB44E2}" srcOrd="0" destOrd="1" presId="urn:microsoft.com/office/officeart/2005/8/layout/hList1"/>
    <dgm:cxn modelId="{2D75ABD5-AF82-437F-9034-6CA85BB10724}" type="presOf" srcId="{AB4D2A96-991E-49F3-826C-F98DAA927DD5}" destId="{C0DA46D4-6073-410B-8EA5-10D4928A9512}" srcOrd="0" destOrd="0" presId="urn:microsoft.com/office/officeart/2005/8/layout/hList1"/>
    <dgm:cxn modelId="{CE57D3DC-6102-48D4-AFCA-D3F406E75006}" srcId="{AB4D2A96-991E-49F3-826C-F98DAA927DD5}" destId="{BC739770-7627-40B8-A82E-2782DDAB3811}" srcOrd="0" destOrd="0" parTransId="{8C91F295-B4DF-4C94-AF53-7866985C99AB}" sibTransId="{7841E258-F615-44F5-A15E-EEAB25B551DA}"/>
    <dgm:cxn modelId="{FA8151E5-92C4-4104-A288-753E07BAAD62}" srcId="{CB257AB8-1C23-4E9E-882D-8AF0A5AFFA6B}" destId="{B35116A7-E386-45DE-8D80-0962F5A24B8E}" srcOrd="0" destOrd="0" parTransId="{0A4318B4-EAC1-4A46-A9FE-061B1F329595}" sibTransId="{F5D17DE0-5E94-4E91-BD58-A6AE121A6643}"/>
    <dgm:cxn modelId="{CD5F07EC-BCEC-443C-87FB-962EF11DB452}" type="presOf" srcId="{CB257AB8-1C23-4E9E-882D-8AF0A5AFFA6B}" destId="{0A4E5F6A-1C10-4650-B9CB-412E502094FB}" srcOrd="0" destOrd="0" presId="urn:microsoft.com/office/officeart/2005/8/layout/hList1"/>
    <dgm:cxn modelId="{884966EC-3562-48A7-A639-85A8AAD3587F}" srcId="{AB4D2A96-991E-49F3-826C-F98DAA927DD5}" destId="{CB257AB8-1C23-4E9E-882D-8AF0A5AFFA6B}" srcOrd="1" destOrd="0" parTransId="{02153652-5791-46B1-938F-4C86DEE1BA14}" sibTransId="{E0D209B6-0D87-40A2-AE81-B97F2B13E333}"/>
    <dgm:cxn modelId="{48B65BF0-8534-4353-9E5A-D4FCFA284EA2}" srcId="{BC739770-7627-40B8-A82E-2782DDAB3811}" destId="{D0EFDA96-B6CD-40A7-82E8-4DE239D0DB9D}" srcOrd="1" destOrd="0" parTransId="{5CBE2A00-B062-4484-B8C2-FF66D9F77A95}" sibTransId="{3BA96616-F791-4955-9BA6-079C7F3B3985}"/>
    <dgm:cxn modelId="{0E9DC3F0-54EC-4AB1-BD99-59034A3D06C8}" srcId="{26B06D14-710B-442D-B2C0-3E4A96AE7837}" destId="{484AE565-ACF5-48AF-B921-7731BFABB1FD}" srcOrd="1" destOrd="0" parTransId="{34D1A3B8-FF04-447C-92CE-88A6450F2BB7}" sibTransId="{326C22CD-43FF-4DDE-96EB-91E2B302099A}"/>
    <dgm:cxn modelId="{DFE4A108-34A2-47AD-ACA7-3FDF82DE5EB8}" type="presParOf" srcId="{C0DA46D4-6073-410B-8EA5-10D4928A9512}" destId="{50822DA9-F366-408F-8779-EF75C92D7582}" srcOrd="0" destOrd="0" presId="urn:microsoft.com/office/officeart/2005/8/layout/hList1"/>
    <dgm:cxn modelId="{A5A8990F-020D-4DC8-B8E0-59C5ECA191C1}" type="presParOf" srcId="{50822DA9-F366-408F-8779-EF75C92D7582}" destId="{7538043C-36AE-4A74-B304-51BFEA2A40A5}" srcOrd="0" destOrd="0" presId="urn:microsoft.com/office/officeart/2005/8/layout/hList1"/>
    <dgm:cxn modelId="{80356089-7010-43A2-9343-F98FB2F9D415}" type="presParOf" srcId="{50822DA9-F366-408F-8779-EF75C92D7582}" destId="{5EEA3D8A-BD34-4704-AF51-6DD139BB44E2}" srcOrd="1" destOrd="0" presId="urn:microsoft.com/office/officeart/2005/8/layout/hList1"/>
    <dgm:cxn modelId="{DF82D661-B843-433E-99A5-0303648733C0}" type="presParOf" srcId="{C0DA46D4-6073-410B-8EA5-10D4928A9512}" destId="{55362A2E-BB5B-4E5A-960C-B767421E589F}" srcOrd="1" destOrd="0" presId="urn:microsoft.com/office/officeart/2005/8/layout/hList1"/>
    <dgm:cxn modelId="{1D196460-12BD-47C3-BB92-565A8FAF7416}" type="presParOf" srcId="{C0DA46D4-6073-410B-8EA5-10D4928A9512}" destId="{01A29565-F740-4EFD-9465-DCE8F0294EEF}" srcOrd="2" destOrd="0" presId="urn:microsoft.com/office/officeart/2005/8/layout/hList1"/>
    <dgm:cxn modelId="{701CE2DC-B3F1-465A-98FB-4E2DE73BC976}" type="presParOf" srcId="{01A29565-F740-4EFD-9465-DCE8F0294EEF}" destId="{0A4E5F6A-1C10-4650-B9CB-412E502094FB}" srcOrd="0" destOrd="0" presId="urn:microsoft.com/office/officeart/2005/8/layout/hList1"/>
    <dgm:cxn modelId="{4C25E927-C0EF-4839-BD1F-221BCDAE2C60}" type="presParOf" srcId="{01A29565-F740-4EFD-9465-DCE8F0294EEF}" destId="{E51DCAF1-4869-47D1-89FF-55A6279164FF}" srcOrd="1" destOrd="0" presId="urn:microsoft.com/office/officeart/2005/8/layout/hList1"/>
    <dgm:cxn modelId="{342F79AF-7BD5-4DE5-BDFA-EAD595F8B52D}" type="presParOf" srcId="{C0DA46D4-6073-410B-8EA5-10D4928A9512}" destId="{BA654BF5-13E5-418E-BD75-BCA53F41ADD9}" srcOrd="3" destOrd="0" presId="urn:microsoft.com/office/officeart/2005/8/layout/hList1"/>
    <dgm:cxn modelId="{E3DD89E3-3703-4475-AEBE-D255BB9E05E1}" type="presParOf" srcId="{C0DA46D4-6073-410B-8EA5-10D4928A9512}" destId="{54420BE5-C26D-4BFC-A21D-F35597B9EC89}" srcOrd="4" destOrd="0" presId="urn:microsoft.com/office/officeart/2005/8/layout/hList1"/>
    <dgm:cxn modelId="{4351D258-FEDB-40FF-A800-D748035B9E03}" type="presParOf" srcId="{54420BE5-C26D-4BFC-A21D-F35597B9EC89}" destId="{18710959-705F-461E-B80B-C834F36F8F5D}" srcOrd="0" destOrd="0" presId="urn:microsoft.com/office/officeart/2005/8/layout/hList1"/>
    <dgm:cxn modelId="{6C6F6BD8-EF8E-4404-BA22-721268506D64}" type="presParOf" srcId="{54420BE5-C26D-4BFC-A21D-F35597B9EC89}" destId="{45BF4541-B056-4C3D-9440-B4737C6E8A0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C5B2F-586D-4E2E-AEAC-D57D353EF7E4}"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s-CL"/>
        </a:p>
      </dgm:t>
    </dgm:pt>
    <dgm:pt modelId="{E2BFAEEC-C06D-4A02-A66F-C124DA0EA047}">
      <dgm:prSet phldrT="[Texto]"/>
      <dgm:spPr/>
      <dgm:t>
        <a:bodyPr/>
        <a:lstStyle/>
        <a:p>
          <a:r>
            <a:rPr lang="es-CL" dirty="0"/>
            <a:t>CUADERNO FÍSICO</a:t>
          </a:r>
        </a:p>
      </dgm:t>
    </dgm:pt>
    <dgm:pt modelId="{FCCEB1CD-6A92-43A9-B927-095E295285A2}" type="parTrans" cxnId="{EDF02255-1542-416D-B34B-C8B52AA2BD68}">
      <dgm:prSet/>
      <dgm:spPr/>
      <dgm:t>
        <a:bodyPr/>
        <a:lstStyle/>
        <a:p>
          <a:endParaRPr lang="es-CL"/>
        </a:p>
      </dgm:t>
    </dgm:pt>
    <dgm:pt modelId="{B7DD8A64-B6A3-460E-9E00-0353427108FE}" type="sibTrans" cxnId="{EDF02255-1542-416D-B34B-C8B52AA2BD68}">
      <dgm:prSet/>
      <dgm:spPr/>
      <dgm:t>
        <a:bodyPr/>
        <a:lstStyle/>
        <a:p>
          <a:endParaRPr lang="es-CL"/>
        </a:p>
      </dgm:t>
    </dgm:pt>
    <dgm:pt modelId="{A627F5AD-499E-46FF-B64B-80A7A470F481}">
      <dgm:prSet phldrT="[Texto]" custT="1"/>
      <dgm:spPr/>
      <dgm:t>
        <a:bodyPr/>
        <a:lstStyle/>
        <a:p>
          <a:r>
            <a:rPr lang="es-CL" sz="2200" dirty="0">
              <a:latin typeface="Book Antiqua" panose="02040602050305030304" pitchFamily="18" charset="0"/>
            </a:rPr>
            <a:t>Si utilizas un soporte como un cuaderno, carpeta o agenda no olvides compartir tu trabajo. Enfoca con la cámara, fotografía y envía </a:t>
          </a:r>
          <a:br>
            <a:rPr lang="es-CL" sz="2200" dirty="0">
              <a:latin typeface="Book Antiqua" panose="02040602050305030304" pitchFamily="18" charset="0"/>
            </a:rPr>
          </a:br>
          <a:r>
            <a:rPr lang="es-CL" sz="2200" dirty="0">
              <a:latin typeface="Book Antiqua" panose="02040602050305030304" pitchFamily="18" charset="0"/>
            </a:rPr>
            <a:t>correo </a:t>
          </a:r>
          <a:r>
            <a:rPr lang="es-CL" sz="2200" dirty="0">
              <a:latin typeface="Book Antiqua" panose="02040602050305030304" pitchFamily="18" charset="0"/>
              <a:hlinkClick xmlns:r="http://schemas.openxmlformats.org/officeDocument/2006/relationships" r:id="rId1"/>
            </a:rPr>
            <a:t>lenguajecepj@gmail.com</a:t>
          </a:r>
          <a:endParaRPr lang="es-CL" sz="2200" dirty="0">
            <a:latin typeface="Book Antiqua" panose="02040602050305030304" pitchFamily="18" charset="0"/>
          </a:endParaRPr>
        </a:p>
        <a:p>
          <a:r>
            <a:rPr lang="es-CL" sz="2200" dirty="0">
              <a:latin typeface="Book Antiqua" panose="02040602050305030304" pitchFamily="18" charset="0"/>
            </a:rPr>
            <a:t>Quienes no tengan acceso a internet y no puedan compartir:</a:t>
          </a:r>
          <a:br>
            <a:rPr lang="es-CL" sz="2200" dirty="0">
              <a:latin typeface="Book Antiqua" panose="02040602050305030304" pitchFamily="18" charset="0"/>
            </a:rPr>
          </a:br>
          <a:r>
            <a:rPr lang="es-CL" sz="2200" dirty="0">
              <a:latin typeface="Book Antiqua" panose="02040602050305030304" pitchFamily="18" charset="0"/>
            </a:rPr>
            <a:t>Avancen con el material físico en casa.</a:t>
          </a:r>
        </a:p>
        <a:p>
          <a:endParaRPr lang="es-CL" sz="2200" dirty="0"/>
        </a:p>
      </dgm:t>
    </dgm:pt>
    <dgm:pt modelId="{1D035000-9C3D-495D-87E2-39F245B41B70}" type="parTrans" cxnId="{D75F6F90-418C-40DD-B1DC-BD57A1EBCF50}">
      <dgm:prSet/>
      <dgm:spPr/>
      <dgm:t>
        <a:bodyPr/>
        <a:lstStyle/>
        <a:p>
          <a:endParaRPr lang="es-CL"/>
        </a:p>
      </dgm:t>
    </dgm:pt>
    <dgm:pt modelId="{4593CFB2-7712-4219-BFF5-B291B8602774}" type="sibTrans" cxnId="{D75F6F90-418C-40DD-B1DC-BD57A1EBCF50}">
      <dgm:prSet/>
      <dgm:spPr/>
      <dgm:t>
        <a:bodyPr/>
        <a:lstStyle/>
        <a:p>
          <a:endParaRPr lang="es-CL"/>
        </a:p>
      </dgm:t>
    </dgm:pt>
    <dgm:pt modelId="{9BE8BB20-52FA-4F47-B544-D7022BE05CC5}">
      <dgm:prSet phldrT="[Texto]"/>
      <dgm:spPr/>
      <dgm:t>
        <a:bodyPr/>
        <a:lstStyle/>
        <a:p>
          <a:r>
            <a:rPr lang="es-CL" dirty="0"/>
            <a:t>CUADERNO DIGITAL</a:t>
          </a:r>
        </a:p>
      </dgm:t>
    </dgm:pt>
    <dgm:pt modelId="{0D610BF2-E9DC-4D00-813F-D551BC03BDC9}" type="parTrans" cxnId="{52689FAE-042D-413B-9C93-0D25B4B8C9A7}">
      <dgm:prSet/>
      <dgm:spPr/>
      <dgm:t>
        <a:bodyPr/>
        <a:lstStyle/>
        <a:p>
          <a:endParaRPr lang="es-CL"/>
        </a:p>
      </dgm:t>
    </dgm:pt>
    <dgm:pt modelId="{E5A4ECE8-B41D-4565-9668-61B7F23FA965}" type="sibTrans" cxnId="{52689FAE-042D-413B-9C93-0D25B4B8C9A7}">
      <dgm:prSet/>
      <dgm:spPr/>
      <dgm:t>
        <a:bodyPr/>
        <a:lstStyle/>
        <a:p>
          <a:endParaRPr lang="es-CL"/>
        </a:p>
      </dgm:t>
    </dgm:pt>
    <dgm:pt modelId="{B4FC9D0A-3DBB-4C80-9E9F-37A13404F788}">
      <dgm:prSet phldrT="[Texto]" custT="1"/>
      <dgm:spPr/>
      <dgm:t>
        <a:bodyPr/>
        <a:lstStyle/>
        <a:p>
          <a:pPr algn="just"/>
          <a:r>
            <a:rPr lang="es-CL" sz="2200" dirty="0">
              <a:latin typeface="Book Antiqua" panose="02040602050305030304" pitchFamily="18" charset="0"/>
            </a:rPr>
            <a:t>Si tienes internet y un dispositivo personal para realizar la actividad. No olvides compartir tu trabajo.</a:t>
          </a:r>
        </a:p>
        <a:p>
          <a:pPr algn="just"/>
          <a:r>
            <a:rPr lang="es-CL" sz="2200" dirty="0">
              <a:latin typeface="Book Antiqua" panose="02040602050305030304" pitchFamily="18" charset="0"/>
            </a:rPr>
            <a:t>Envía tu PPT o documento de Word al correo: </a:t>
          </a:r>
          <a:r>
            <a:rPr lang="es-CL" sz="2200" dirty="0">
              <a:latin typeface="Book Antiqua" panose="02040602050305030304" pitchFamily="18" charset="0"/>
              <a:hlinkClick xmlns:r="http://schemas.openxmlformats.org/officeDocument/2006/relationships" r:id="rId1"/>
            </a:rPr>
            <a:t>lenguajecepj@gmail.com</a:t>
          </a:r>
          <a:endParaRPr lang="es-CL" sz="2200" dirty="0">
            <a:latin typeface="Book Antiqua" panose="02040602050305030304" pitchFamily="18" charset="0"/>
          </a:endParaRPr>
        </a:p>
        <a:p>
          <a:pPr algn="just"/>
          <a:endParaRPr lang="es-CL" sz="2200" dirty="0"/>
        </a:p>
      </dgm:t>
    </dgm:pt>
    <dgm:pt modelId="{AB337A08-9BB4-49CF-A1A7-31DD25501F43}" type="parTrans" cxnId="{09B0290F-F7E9-4073-9969-1BF8A66B6E66}">
      <dgm:prSet/>
      <dgm:spPr/>
      <dgm:t>
        <a:bodyPr/>
        <a:lstStyle/>
        <a:p>
          <a:endParaRPr lang="es-CL"/>
        </a:p>
      </dgm:t>
    </dgm:pt>
    <dgm:pt modelId="{40B9096D-98F0-4DE6-A540-6902D71D26A1}" type="sibTrans" cxnId="{09B0290F-F7E9-4073-9969-1BF8A66B6E66}">
      <dgm:prSet/>
      <dgm:spPr/>
      <dgm:t>
        <a:bodyPr/>
        <a:lstStyle/>
        <a:p>
          <a:endParaRPr lang="es-CL"/>
        </a:p>
      </dgm:t>
    </dgm:pt>
    <dgm:pt modelId="{D87CCAA5-5AD1-44A3-8E90-D5CC5ACCE6B7}" type="pres">
      <dgm:prSet presAssocID="{D41C5B2F-586D-4E2E-AEAC-D57D353EF7E4}" presName="layout" presStyleCnt="0">
        <dgm:presLayoutVars>
          <dgm:chMax/>
          <dgm:chPref/>
          <dgm:dir/>
          <dgm:resizeHandles/>
        </dgm:presLayoutVars>
      </dgm:prSet>
      <dgm:spPr/>
    </dgm:pt>
    <dgm:pt modelId="{792D521C-8DA6-4F89-9D29-FD73A7A2B898}" type="pres">
      <dgm:prSet presAssocID="{E2BFAEEC-C06D-4A02-A66F-C124DA0EA047}" presName="root" presStyleCnt="0">
        <dgm:presLayoutVars>
          <dgm:chMax/>
          <dgm:chPref/>
        </dgm:presLayoutVars>
      </dgm:prSet>
      <dgm:spPr/>
    </dgm:pt>
    <dgm:pt modelId="{D058940E-5004-4D29-BC71-B7A6B582F23A}" type="pres">
      <dgm:prSet presAssocID="{E2BFAEEC-C06D-4A02-A66F-C124DA0EA047}" presName="rootComposite" presStyleCnt="0">
        <dgm:presLayoutVars/>
      </dgm:prSet>
      <dgm:spPr/>
    </dgm:pt>
    <dgm:pt modelId="{FAB5AAD4-943F-45BE-842D-35CA9F3960C6}" type="pres">
      <dgm:prSet presAssocID="{E2BFAEEC-C06D-4A02-A66F-C124DA0EA047}" presName="ParentAccent" presStyleLbl="alignNode1" presStyleIdx="0" presStyleCnt="2"/>
      <dgm:spPr/>
    </dgm:pt>
    <dgm:pt modelId="{ED2811AD-6604-4315-9DD7-2E90AE0633E9}" type="pres">
      <dgm:prSet presAssocID="{E2BFAEEC-C06D-4A02-A66F-C124DA0EA047}" presName="ParentSmallAccent" presStyleLbl="fgAcc1" presStyleIdx="0" presStyleCnt="2"/>
      <dgm:spPr/>
    </dgm:pt>
    <dgm:pt modelId="{C2582D2F-7E43-4721-AF9C-8893A66DBAE2}" type="pres">
      <dgm:prSet presAssocID="{E2BFAEEC-C06D-4A02-A66F-C124DA0EA047}" presName="Parent" presStyleLbl="revTx" presStyleIdx="0" presStyleCnt="4">
        <dgm:presLayoutVars>
          <dgm:chMax/>
          <dgm:chPref val="4"/>
          <dgm:bulletEnabled val="1"/>
        </dgm:presLayoutVars>
      </dgm:prSet>
      <dgm:spPr/>
    </dgm:pt>
    <dgm:pt modelId="{67C6BAA1-3E63-4ECC-9DBF-FC6AF1EE18C8}" type="pres">
      <dgm:prSet presAssocID="{E2BFAEEC-C06D-4A02-A66F-C124DA0EA047}" presName="childShape" presStyleCnt="0">
        <dgm:presLayoutVars>
          <dgm:chMax val="0"/>
          <dgm:chPref val="0"/>
        </dgm:presLayoutVars>
      </dgm:prSet>
      <dgm:spPr/>
    </dgm:pt>
    <dgm:pt modelId="{DCCA575B-8CE3-47D3-9865-29DD27A7006E}" type="pres">
      <dgm:prSet presAssocID="{A627F5AD-499E-46FF-B64B-80A7A470F481}" presName="childComposite" presStyleCnt="0">
        <dgm:presLayoutVars>
          <dgm:chMax val="0"/>
          <dgm:chPref val="0"/>
        </dgm:presLayoutVars>
      </dgm:prSet>
      <dgm:spPr/>
    </dgm:pt>
    <dgm:pt modelId="{8ACFB5C6-D519-4F88-A10F-BA9A1575E4A2}" type="pres">
      <dgm:prSet presAssocID="{A627F5AD-499E-46FF-B64B-80A7A470F481}" presName="ChildAccent" presStyleLbl="solidFgAcc1" presStyleIdx="0" presStyleCnt="2"/>
      <dgm:spPr/>
    </dgm:pt>
    <dgm:pt modelId="{1CEEB21C-D7C8-4047-9AAE-2DB65616C21C}" type="pres">
      <dgm:prSet presAssocID="{A627F5AD-499E-46FF-B64B-80A7A470F481}" presName="Child" presStyleLbl="revTx" presStyleIdx="1" presStyleCnt="4" custScaleY="242124" custLinFactY="83477" custLinFactNeighborX="-3954" custLinFactNeighborY="100000">
        <dgm:presLayoutVars>
          <dgm:chMax val="0"/>
          <dgm:chPref val="0"/>
          <dgm:bulletEnabled val="1"/>
        </dgm:presLayoutVars>
      </dgm:prSet>
      <dgm:spPr/>
    </dgm:pt>
    <dgm:pt modelId="{F4224857-541F-4598-945B-A7E8FA298F10}" type="pres">
      <dgm:prSet presAssocID="{9BE8BB20-52FA-4F47-B544-D7022BE05CC5}" presName="root" presStyleCnt="0">
        <dgm:presLayoutVars>
          <dgm:chMax/>
          <dgm:chPref/>
        </dgm:presLayoutVars>
      </dgm:prSet>
      <dgm:spPr/>
    </dgm:pt>
    <dgm:pt modelId="{3F1DE1F4-7F64-4995-A105-3F825600864E}" type="pres">
      <dgm:prSet presAssocID="{9BE8BB20-52FA-4F47-B544-D7022BE05CC5}" presName="rootComposite" presStyleCnt="0">
        <dgm:presLayoutVars/>
      </dgm:prSet>
      <dgm:spPr/>
    </dgm:pt>
    <dgm:pt modelId="{53ABD8A7-C43E-4C33-86BE-1150F7691420}" type="pres">
      <dgm:prSet presAssocID="{9BE8BB20-52FA-4F47-B544-D7022BE05CC5}" presName="ParentAccent" presStyleLbl="alignNode1" presStyleIdx="1" presStyleCnt="2"/>
      <dgm:spPr/>
    </dgm:pt>
    <dgm:pt modelId="{A8C8C0B1-F9C1-4F78-A4C9-5F8B23CB121B}" type="pres">
      <dgm:prSet presAssocID="{9BE8BB20-52FA-4F47-B544-D7022BE05CC5}" presName="ParentSmallAccent" presStyleLbl="fgAcc1" presStyleIdx="1" presStyleCnt="2"/>
      <dgm:spPr/>
    </dgm:pt>
    <dgm:pt modelId="{85B5FA4E-B7E7-4208-85D9-9B98611AAF50}" type="pres">
      <dgm:prSet presAssocID="{9BE8BB20-52FA-4F47-B544-D7022BE05CC5}" presName="Parent" presStyleLbl="revTx" presStyleIdx="2" presStyleCnt="4">
        <dgm:presLayoutVars>
          <dgm:chMax/>
          <dgm:chPref val="4"/>
          <dgm:bulletEnabled val="1"/>
        </dgm:presLayoutVars>
      </dgm:prSet>
      <dgm:spPr/>
    </dgm:pt>
    <dgm:pt modelId="{894DC3C6-115B-47DD-B782-D41DE1BE3795}" type="pres">
      <dgm:prSet presAssocID="{9BE8BB20-52FA-4F47-B544-D7022BE05CC5}" presName="childShape" presStyleCnt="0">
        <dgm:presLayoutVars>
          <dgm:chMax val="0"/>
          <dgm:chPref val="0"/>
        </dgm:presLayoutVars>
      </dgm:prSet>
      <dgm:spPr/>
    </dgm:pt>
    <dgm:pt modelId="{AB64A63B-C4B5-4BCD-B5C3-9D12579C54C3}" type="pres">
      <dgm:prSet presAssocID="{B4FC9D0A-3DBB-4C80-9E9F-37A13404F788}" presName="childComposite" presStyleCnt="0">
        <dgm:presLayoutVars>
          <dgm:chMax val="0"/>
          <dgm:chPref val="0"/>
        </dgm:presLayoutVars>
      </dgm:prSet>
      <dgm:spPr/>
    </dgm:pt>
    <dgm:pt modelId="{7422E536-86C9-4257-AB10-EBFC77F93BA8}" type="pres">
      <dgm:prSet presAssocID="{B4FC9D0A-3DBB-4C80-9E9F-37A13404F788}" presName="ChildAccent" presStyleLbl="solidFgAcc1" presStyleIdx="1" presStyleCnt="2"/>
      <dgm:spPr/>
    </dgm:pt>
    <dgm:pt modelId="{EA3B18CA-B03E-4059-B9FE-E22226FCD212}" type="pres">
      <dgm:prSet presAssocID="{B4FC9D0A-3DBB-4C80-9E9F-37A13404F788}" presName="Child" presStyleLbl="revTx" presStyleIdx="3" presStyleCnt="4" custLinFactY="82438" custLinFactNeighborX="720" custLinFactNeighborY="100000">
        <dgm:presLayoutVars>
          <dgm:chMax val="0"/>
          <dgm:chPref val="0"/>
          <dgm:bulletEnabled val="1"/>
        </dgm:presLayoutVars>
      </dgm:prSet>
      <dgm:spPr/>
    </dgm:pt>
  </dgm:ptLst>
  <dgm:cxnLst>
    <dgm:cxn modelId="{09B0290F-F7E9-4073-9969-1BF8A66B6E66}" srcId="{9BE8BB20-52FA-4F47-B544-D7022BE05CC5}" destId="{B4FC9D0A-3DBB-4C80-9E9F-37A13404F788}" srcOrd="0" destOrd="0" parTransId="{AB337A08-9BB4-49CF-A1A7-31DD25501F43}" sibTransId="{40B9096D-98F0-4DE6-A540-6902D71D26A1}"/>
    <dgm:cxn modelId="{1E90524A-87FC-48B8-9BEE-48405629F6AC}" type="presOf" srcId="{9BE8BB20-52FA-4F47-B544-D7022BE05CC5}" destId="{85B5FA4E-B7E7-4208-85D9-9B98611AAF50}" srcOrd="0" destOrd="0" presId="urn:microsoft.com/office/officeart/2008/layout/SquareAccentList"/>
    <dgm:cxn modelId="{EDF02255-1542-416D-B34B-C8B52AA2BD68}" srcId="{D41C5B2F-586D-4E2E-AEAC-D57D353EF7E4}" destId="{E2BFAEEC-C06D-4A02-A66F-C124DA0EA047}" srcOrd="0" destOrd="0" parTransId="{FCCEB1CD-6A92-43A9-B927-095E295285A2}" sibTransId="{B7DD8A64-B6A3-460E-9E00-0353427108FE}"/>
    <dgm:cxn modelId="{D75F6F90-418C-40DD-B1DC-BD57A1EBCF50}" srcId="{E2BFAEEC-C06D-4A02-A66F-C124DA0EA047}" destId="{A627F5AD-499E-46FF-B64B-80A7A470F481}" srcOrd="0" destOrd="0" parTransId="{1D035000-9C3D-495D-87E2-39F245B41B70}" sibTransId="{4593CFB2-7712-4219-BFF5-B291B8602774}"/>
    <dgm:cxn modelId="{FA6FE692-53CA-456C-A6E3-CCF5AC3758DF}" type="presOf" srcId="{E2BFAEEC-C06D-4A02-A66F-C124DA0EA047}" destId="{C2582D2F-7E43-4721-AF9C-8893A66DBAE2}" srcOrd="0" destOrd="0" presId="urn:microsoft.com/office/officeart/2008/layout/SquareAccentList"/>
    <dgm:cxn modelId="{60D79BA6-E6A7-4583-A69F-1112EA25C424}" type="presOf" srcId="{A627F5AD-499E-46FF-B64B-80A7A470F481}" destId="{1CEEB21C-D7C8-4047-9AAE-2DB65616C21C}" srcOrd="0" destOrd="0" presId="urn:microsoft.com/office/officeart/2008/layout/SquareAccentList"/>
    <dgm:cxn modelId="{52689FAE-042D-413B-9C93-0D25B4B8C9A7}" srcId="{D41C5B2F-586D-4E2E-AEAC-D57D353EF7E4}" destId="{9BE8BB20-52FA-4F47-B544-D7022BE05CC5}" srcOrd="1" destOrd="0" parTransId="{0D610BF2-E9DC-4D00-813F-D551BC03BDC9}" sibTransId="{E5A4ECE8-B41D-4565-9668-61B7F23FA965}"/>
    <dgm:cxn modelId="{A14753F4-EE32-4599-AA87-26B3DB717E15}" type="presOf" srcId="{B4FC9D0A-3DBB-4C80-9E9F-37A13404F788}" destId="{EA3B18CA-B03E-4059-B9FE-E22226FCD212}" srcOrd="0" destOrd="0" presId="urn:microsoft.com/office/officeart/2008/layout/SquareAccentList"/>
    <dgm:cxn modelId="{8990D1F7-B614-46E6-BA74-64CC2607A1D8}" type="presOf" srcId="{D41C5B2F-586D-4E2E-AEAC-D57D353EF7E4}" destId="{D87CCAA5-5AD1-44A3-8E90-D5CC5ACCE6B7}" srcOrd="0" destOrd="0" presId="urn:microsoft.com/office/officeart/2008/layout/SquareAccentList"/>
    <dgm:cxn modelId="{32F96183-692B-4C36-B72D-FCA4E2871D6A}" type="presParOf" srcId="{D87CCAA5-5AD1-44A3-8E90-D5CC5ACCE6B7}" destId="{792D521C-8DA6-4F89-9D29-FD73A7A2B898}" srcOrd="0" destOrd="0" presId="urn:microsoft.com/office/officeart/2008/layout/SquareAccentList"/>
    <dgm:cxn modelId="{C89B522C-2B46-4473-913B-9C996A13847D}" type="presParOf" srcId="{792D521C-8DA6-4F89-9D29-FD73A7A2B898}" destId="{D058940E-5004-4D29-BC71-B7A6B582F23A}" srcOrd="0" destOrd="0" presId="urn:microsoft.com/office/officeart/2008/layout/SquareAccentList"/>
    <dgm:cxn modelId="{72CEC805-D11F-4A1F-9A2A-9B42E688AFEF}" type="presParOf" srcId="{D058940E-5004-4D29-BC71-B7A6B582F23A}" destId="{FAB5AAD4-943F-45BE-842D-35CA9F3960C6}" srcOrd="0" destOrd="0" presId="urn:microsoft.com/office/officeart/2008/layout/SquareAccentList"/>
    <dgm:cxn modelId="{21D1ED8A-5544-457E-B294-DB5802EB786B}" type="presParOf" srcId="{D058940E-5004-4D29-BC71-B7A6B582F23A}" destId="{ED2811AD-6604-4315-9DD7-2E90AE0633E9}" srcOrd="1" destOrd="0" presId="urn:microsoft.com/office/officeart/2008/layout/SquareAccentList"/>
    <dgm:cxn modelId="{FCCA5AA9-BBB8-41EF-8A67-782138734A90}" type="presParOf" srcId="{D058940E-5004-4D29-BC71-B7A6B582F23A}" destId="{C2582D2F-7E43-4721-AF9C-8893A66DBAE2}" srcOrd="2" destOrd="0" presId="urn:microsoft.com/office/officeart/2008/layout/SquareAccentList"/>
    <dgm:cxn modelId="{EAEF3ED7-8494-409A-8D5F-C629F159E7EF}" type="presParOf" srcId="{792D521C-8DA6-4F89-9D29-FD73A7A2B898}" destId="{67C6BAA1-3E63-4ECC-9DBF-FC6AF1EE18C8}" srcOrd="1" destOrd="0" presId="urn:microsoft.com/office/officeart/2008/layout/SquareAccentList"/>
    <dgm:cxn modelId="{323D4384-924B-48ED-AFE0-8FE7D588D9A5}" type="presParOf" srcId="{67C6BAA1-3E63-4ECC-9DBF-FC6AF1EE18C8}" destId="{DCCA575B-8CE3-47D3-9865-29DD27A7006E}" srcOrd="0" destOrd="0" presId="urn:microsoft.com/office/officeart/2008/layout/SquareAccentList"/>
    <dgm:cxn modelId="{1AC9C5D3-E701-4572-9755-3ECA1B42F67E}" type="presParOf" srcId="{DCCA575B-8CE3-47D3-9865-29DD27A7006E}" destId="{8ACFB5C6-D519-4F88-A10F-BA9A1575E4A2}" srcOrd="0" destOrd="0" presId="urn:microsoft.com/office/officeart/2008/layout/SquareAccentList"/>
    <dgm:cxn modelId="{C4832523-A2E5-42AD-A612-2C05B1B52899}" type="presParOf" srcId="{DCCA575B-8CE3-47D3-9865-29DD27A7006E}" destId="{1CEEB21C-D7C8-4047-9AAE-2DB65616C21C}" srcOrd="1" destOrd="0" presId="urn:microsoft.com/office/officeart/2008/layout/SquareAccentList"/>
    <dgm:cxn modelId="{89ADC99E-F473-4010-ADAA-75BF5A6C0FCB}" type="presParOf" srcId="{D87CCAA5-5AD1-44A3-8E90-D5CC5ACCE6B7}" destId="{F4224857-541F-4598-945B-A7E8FA298F10}" srcOrd="1" destOrd="0" presId="urn:microsoft.com/office/officeart/2008/layout/SquareAccentList"/>
    <dgm:cxn modelId="{1A05C478-107E-4897-8884-B6613442830A}" type="presParOf" srcId="{F4224857-541F-4598-945B-A7E8FA298F10}" destId="{3F1DE1F4-7F64-4995-A105-3F825600864E}" srcOrd="0" destOrd="0" presId="urn:microsoft.com/office/officeart/2008/layout/SquareAccentList"/>
    <dgm:cxn modelId="{743D524A-5BBA-4CE0-88D7-706B7B602124}" type="presParOf" srcId="{3F1DE1F4-7F64-4995-A105-3F825600864E}" destId="{53ABD8A7-C43E-4C33-86BE-1150F7691420}" srcOrd="0" destOrd="0" presId="urn:microsoft.com/office/officeart/2008/layout/SquareAccentList"/>
    <dgm:cxn modelId="{1A65B2B1-7A4C-4FCB-9413-44239379E446}" type="presParOf" srcId="{3F1DE1F4-7F64-4995-A105-3F825600864E}" destId="{A8C8C0B1-F9C1-4F78-A4C9-5F8B23CB121B}" srcOrd="1" destOrd="0" presId="urn:microsoft.com/office/officeart/2008/layout/SquareAccentList"/>
    <dgm:cxn modelId="{4034CEA2-3A1C-4FAB-A457-21646087CB34}" type="presParOf" srcId="{3F1DE1F4-7F64-4995-A105-3F825600864E}" destId="{85B5FA4E-B7E7-4208-85D9-9B98611AAF50}" srcOrd="2" destOrd="0" presId="urn:microsoft.com/office/officeart/2008/layout/SquareAccentList"/>
    <dgm:cxn modelId="{5731A07D-CEC0-47E3-AF0E-109019688496}" type="presParOf" srcId="{F4224857-541F-4598-945B-A7E8FA298F10}" destId="{894DC3C6-115B-47DD-B782-D41DE1BE3795}" srcOrd="1" destOrd="0" presId="urn:microsoft.com/office/officeart/2008/layout/SquareAccentList"/>
    <dgm:cxn modelId="{E17F59F6-21BC-4594-8F79-F7A7D9BECFD7}" type="presParOf" srcId="{894DC3C6-115B-47DD-B782-D41DE1BE3795}" destId="{AB64A63B-C4B5-4BCD-B5C3-9D12579C54C3}" srcOrd="0" destOrd="0" presId="urn:microsoft.com/office/officeart/2008/layout/SquareAccentList"/>
    <dgm:cxn modelId="{AB4A2B6E-7A28-4723-A389-30059E470623}" type="presParOf" srcId="{AB64A63B-C4B5-4BCD-B5C3-9D12579C54C3}" destId="{7422E536-86C9-4257-AB10-EBFC77F93BA8}" srcOrd="0" destOrd="0" presId="urn:microsoft.com/office/officeart/2008/layout/SquareAccentList"/>
    <dgm:cxn modelId="{BCED6B1E-8393-406E-B3BB-C6460FC20CAD}" type="presParOf" srcId="{AB64A63B-C4B5-4BCD-B5C3-9D12579C54C3}" destId="{EA3B18CA-B03E-4059-B9FE-E22226FCD212}"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8043C-36AE-4A74-B304-51BFEA2A40A5}">
      <dsp:nvSpPr>
        <dsp:cNvPr id="0" name=""/>
        <dsp:cNvSpPr/>
      </dsp:nvSpPr>
      <dsp:spPr>
        <a:xfrm>
          <a:off x="3101" y="114113"/>
          <a:ext cx="3024187" cy="83342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L" sz="2300" kern="1200" dirty="0"/>
            <a:t>1. Antes de la lectura</a:t>
          </a:r>
        </a:p>
      </dsp:txBody>
      <dsp:txXfrm>
        <a:off x="3101" y="114113"/>
        <a:ext cx="3024187" cy="833423"/>
      </dsp:txXfrm>
    </dsp:sp>
    <dsp:sp modelId="{5EEA3D8A-BD34-4704-AF51-6DD139BB44E2}">
      <dsp:nvSpPr>
        <dsp:cNvPr id="0" name=""/>
        <dsp:cNvSpPr/>
      </dsp:nvSpPr>
      <dsp:spPr>
        <a:xfrm>
          <a:off x="3101" y="947536"/>
          <a:ext cx="3024187" cy="265167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es-CL" sz="2300" kern="1200" dirty="0"/>
            <a:t>1.1Describe y dibuja tu lugar de lectura (mínimo 5 líneas)</a:t>
          </a:r>
        </a:p>
        <a:p>
          <a:pPr marL="228600" lvl="1" indent="-228600" algn="l" defTabSz="1022350">
            <a:lnSpc>
              <a:spcPct val="90000"/>
            </a:lnSpc>
            <a:spcBef>
              <a:spcPct val="0"/>
            </a:spcBef>
            <a:spcAft>
              <a:spcPct val="15000"/>
            </a:spcAft>
            <a:buNone/>
          </a:pPr>
          <a:r>
            <a:rPr lang="es-CL" sz="2300" kern="1200" dirty="0"/>
            <a:t>1.2 Predicciones: ¿cómo crees que será el libro? ¿de qué se tratará?</a:t>
          </a:r>
        </a:p>
      </dsp:txBody>
      <dsp:txXfrm>
        <a:off x="3101" y="947536"/>
        <a:ext cx="3024187" cy="2651670"/>
      </dsp:txXfrm>
    </dsp:sp>
    <dsp:sp modelId="{0A4E5F6A-1C10-4650-B9CB-412E502094FB}">
      <dsp:nvSpPr>
        <dsp:cNvPr id="0" name=""/>
        <dsp:cNvSpPr/>
      </dsp:nvSpPr>
      <dsp:spPr>
        <a:xfrm>
          <a:off x="3450675" y="114113"/>
          <a:ext cx="3024187" cy="833423"/>
        </a:xfrm>
        <a:prstGeom prst="rect">
          <a:avLst/>
        </a:prstGeom>
        <a:solidFill>
          <a:schemeClr val="accent3">
            <a:hueOff val="-568678"/>
            <a:satOff val="-2344"/>
            <a:lumOff val="-491"/>
            <a:alphaOff val="0"/>
          </a:schemeClr>
        </a:solidFill>
        <a:ln w="12700" cap="flat" cmpd="sng" algn="ctr">
          <a:solidFill>
            <a:schemeClr val="accent3">
              <a:hueOff val="-568678"/>
              <a:satOff val="-2344"/>
              <a:lumOff val="-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L" sz="2300" kern="1200" dirty="0"/>
            <a:t>2. Durante la lectura</a:t>
          </a:r>
        </a:p>
      </dsp:txBody>
      <dsp:txXfrm>
        <a:off x="3450675" y="114113"/>
        <a:ext cx="3024187" cy="833423"/>
      </dsp:txXfrm>
    </dsp:sp>
    <dsp:sp modelId="{E51DCAF1-4869-47D1-89FF-55A6279164FF}">
      <dsp:nvSpPr>
        <dsp:cNvPr id="0" name=""/>
        <dsp:cNvSpPr/>
      </dsp:nvSpPr>
      <dsp:spPr>
        <a:xfrm>
          <a:off x="3450675" y="947536"/>
          <a:ext cx="3024187" cy="2651670"/>
        </a:xfrm>
        <a:prstGeom prst="rect">
          <a:avLst/>
        </a:prstGeom>
        <a:solidFill>
          <a:schemeClr val="accent3">
            <a:tint val="40000"/>
            <a:alpha val="90000"/>
            <a:hueOff val="-966177"/>
            <a:satOff val="-3913"/>
            <a:lumOff val="-324"/>
            <a:alphaOff val="0"/>
          </a:schemeClr>
        </a:solidFill>
        <a:ln w="12700" cap="flat" cmpd="sng" algn="ctr">
          <a:solidFill>
            <a:schemeClr val="accent3">
              <a:tint val="40000"/>
              <a:alpha val="90000"/>
              <a:hueOff val="-966177"/>
              <a:satOff val="-3913"/>
              <a:lumOff val="-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es-CL" sz="2300" kern="1200" dirty="0"/>
            <a:t>2.1 Describe de 1 a 3 personajes de la historia. Agrega dibujos o imágenes.</a:t>
          </a:r>
        </a:p>
        <a:p>
          <a:pPr marL="228600" lvl="1" indent="-228600" algn="l" defTabSz="1022350">
            <a:lnSpc>
              <a:spcPct val="90000"/>
            </a:lnSpc>
            <a:spcBef>
              <a:spcPct val="0"/>
            </a:spcBef>
            <a:spcAft>
              <a:spcPct val="15000"/>
            </a:spcAft>
            <a:buNone/>
          </a:pPr>
          <a:r>
            <a:rPr lang="es-CL" sz="2300" kern="1200" dirty="0"/>
            <a:t>2.2 Buscar evidencias a partir de consignas o retos planteados.</a:t>
          </a:r>
        </a:p>
      </dsp:txBody>
      <dsp:txXfrm>
        <a:off x="3450675" y="947536"/>
        <a:ext cx="3024187" cy="2651670"/>
      </dsp:txXfrm>
    </dsp:sp>
    <dsp:sp modelId="{18710959-705F-461E-B80B-C834F36F8F5D}">
      <dsp:nvSpPr>
        <dsp:cNvPr id="0" name=""/>
        <dsp:cNvSpPr/>
      </dsp:nvSpPr>
      <dsp:spPr>
        <a:xfrm>
          <a:off x="6898249" y="114113"/>
          <a:ext cx="3024187" cy="833423"/>
        </a:xfrm>
        <a:prstGeom prst="rect">
          <a:avLst/>
        </a:prstGeom>
        <a:solidFill>
          <a:schemeClr val="accent3">
            <a:hueOff val="-1137357"/>
            <a:satOff val="-4689"/>
            <a:lumOff val="-983"/>
            <a:alphaOff val="0"/>
          </a:schemeClr>
        </a:solidFill>
        <a:ln w="12700" cap="flat" cmpd="sng" algn="ctr">
          <a:solidFill>
            <a:schemeClr val="accent3">
              <a:hueOff val="-1137357"/>
              <a:satOff val="-4689"/>
              <a:lumOff val="-9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s-CL" sz="2300" kern="1200" dirty="0"/>
            <a:t>3. Después de la lectura</a:t>
          </a:r>
        </a:p>
      </dsp:txBody>
      <dsp:txXfrm>
        <a:off x="6898249" y="114113"/>
        <a:ext cx="3024187" cy="833423"/>
      </dsp:txXfrm>
    </dsp:sp>
    <dsp:sp modelId="{45BF4541-B056-4C3D-9440-B4737C6E8A0E}">
      <dsp:nvSpPr>
        <dsp:cNvPr id="0" name=""/>
        <dsp:cNvSpPr/>
      </dsp:nvSpPr>
      <dsp:spPr>
        <a:xfrm>
          <a:off x="6898249" y="947536"/>
          <a:ext cx="3024187" cy="2651670"/>
        </a:xfrm>
        <a:prstGeom prst="rect">
          <a:avLst/>
        </a:prstGeom>
        <a:solidFill>
          <a:schemeClr val="accent3">
            <a:tint val="40000"/>
            <a:alpha val="90000"/>
            <a:hueOff val="-1932354"/>
            <a:satOff val="-7827"/>
            <a:lumOff val="-648"/>
            <a:alphaOff val="0"/>
          </a:schemeClr>
        </a:solidFill>
        <a:ln w="12700" cap="flat" cmpd="sng" algn="ctr">
          <a:solidFill>
            <a:schemeClr val="accent3">
              <a:tint val="40000"/>
              <a:alpha val="90000"/>
              <a:hueOff val="-1932354"/>
              <a:satOff val="-7827"/>
              <a:lumOff val="-6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es-CL" sz="2300" kern="1200" dirty="0"/>
            <a:t>3.1 Reflexionar a partir de preguntas o actividades planteadas acerca del libro.</a:t>
          </a:r>
        </a:p>
        <a:p>
          <a:pPr marL="228600" lvl="1" indent="-228600" algn="l" defTabSz="1022350">
            <a:lnSpc>
              <a:spcPct val="90000"/>
            </a:lnSpc>
            <a:spcBef>
              <a:spcPct val="0"/>
            </a:spcBef>
            <a:spcAft>
              <a:spcPct val="15000"/>
            </a:spcAft>
            <a:buChar char="•"/>
          </a:pPr>
          <a:endParaRPr lang="es-CL" sz="2300" kern="1200" dirty="0"/>
        </a:p>
      </dsp:txBody>
      <dsp:txXfrm>
        <a:off x="6898249" y="947536"/>
        <a:ext cx="3024187" cy="2651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5AAD4-943F-45BE-842D-35CA9F3960C6}">
      <dsp:nvSpPr>
        <dsp:cNvPr id="0" name=""/>
        <dsp:cNvSpPr/>
      </dsp:nvSpPr>
      <dsp:spPr>
        <a:xfrm>
          <a:off x="37" y="837943"/>
          <a:ext cx="3964841" cy="46645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2811AD-6604-4315-9DD7-2E90AE0633E9}">
      <dsp:nvSpPr>
        <dsp:cNvPr id="0" name=""/>
        <dsp:cNvSpPr/>
      </dsp:nvSpPr>
      <dsp:spPr>
        <a:xfrm>
          <a:off x="37" y="1013124"/>
          <a:ext cx="291271" cy="29127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582D2F-7E43-4721-AF9C-8893A66DBAE2}">
      <dsp:nvSpPr>
        <dsp:cNvPr id="0" name=""/>
        <dsp:cNvSpPr/>
      </dsp:nvSpPr>
      <dsp:spPr>
        <a:xfrm>
          <a:off x="37" y="0"/>
          <a:ext cx="3964841" cy="83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l" defTabSz="1644650">
            <a:lnSpc>
              <a:spcPct val="90000"/>
            </a:lnSpc>
            <a:spcBef>
              <a:spcPct val="0"/>
            </a:spcBef>
            <a:spcAft>
              <a:spcPct val="35000"/>
            </a:spcAft>
            <a:buNone/>
          </a:pPr>
          <a:r>
            <a:rPr lang="es-CL" sz="3700" kern="1200" dirty="0"/>
            <a:t>CUADERNO FÍSICO</a:t>
          </a:r>
        </a:p>
      </dsp:txBody>
      <dsp:txXfrm>
        <a:off x="37" y="0"/>
        <a:ext cx="3964841" cy="837943"/>
      </dsp:txXfrm>
    </dsp:sp>
    <dsp:sp modelId="{8ACFB5C6-D519-4F88-A10F-BA9A1575E4A2}">
      <dsp:nvSpPr>
        <dsp:cNvPr id="0" name=""/>
        <dsp:cNvSpPr/>
      </dsp:nvSpPr>
      <dsp:spPr>
        <a:xfrm>
          <a:off x="37" y="2174536"/>
          <a:ext cx="291264" cy="29126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EEB21C-D7C8-4047-9AAE-2DB65616C21C}">
      <dsp:nvSpPr>
        <dsp:cNvPr id="0" name=""/>
        <dsp:cNvSpPr/>
      </dsp:nvSpPr>
      <dsp:spPr>
        <a:xfrm>
          <a:off x="131780" y="2743927"/>
          <a:ext cx="3687302" cy="164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l" defTabSz="977900">
            <a:lnSpc>
              <a:spcPct val="90000"/>
            </a:lnSpc>
            <a:spcBef>
              <a:spcPct val="0"/>
            </a:spcBef>
            <a:spcAft>
              <a:spcPct val="35000"/>
            </a:spcAft>
            <a:buNone/>
          </a:pPr>
          <a:r>
            <a:rPr lang="es-CL" sz="2200" kern="1200" dirty="0">
              <a:latin typeface="Book Antiqua" panose="02040602050305030304" pitchFamily="18" charset="0"/>
            </a:rPr>
            <a:t>Si utilizas un soporte como un cuaderno, carpeta o agenda no olvides compartir tu trabajo. Enfoca con la cámara, fotografía y envía </a:t>
          </a:r>
          <a:br>
            <a:rPr lang="es-CL" sz="2200" kern="1200" dirty="0">
              <a:latin typeface="Book Antiqua" panose="02040602050305030304" pitchFamily="18" charset="0"/>
            </a:rPr>
          </a:br>
          <a:r>
            <a:rPr lang="es-CL" sz="2200" kern="1200" dirty="0">
              <a:latin typeface="Book Antiqua" panose="02040602050305030304" pitchFamily="18" charset="0"/>
            </a:rPr>
            <a:t>correo </a:t>
          </a:r>
          <a:r>
            <a:rPr lang="es-CL" sz="2200" kern="1200" dirty="0">
              <a:latin typeface="Book Antiqua" panose="02040602050305030304" pitchFamily="18" charset="0"/>
              <a:hlinkClick xmlns:r="http://schemas.openxmlformats.org/officeDocument/2006/relationships" r:id="rId1"/>
            </a:rPr>
            <a:t>lenguajecepj@gmail.com</a:t>
          </a:r>
          <a:endParaRPr lang="es-CL" sz="2200" kern="1200" dirty="0">
            <a:latin typeface="Book Antiqua" panose="02040602050305030304" pitchFamily="18" charset="0"/>
          </a:endParaRPr>
        </a:p>
        <a:p>
          <a:pPr marL="0" lvl="0" indent="0" algn="l" defTabSz="977900">
            <a:lnSpc>
              <a:spcPct val="90000"/>
            </a:lnSpc>
            <a:spcBef>
              <a:spcPct val="0"/>
            </a:spcBef>
            <a:spcAft>
              <a:spcPct val="35000"/>
            </a:spcAft>
            <a:buNone/>
          </a:pPr>
          <a:r>
            <a:rPr lang="es-CL" sz="2200" kern="1200" dirty="0">
              <a:latin typeface="Book Antiqua" panose="02040602050305030304" pitchFamily="18" charset="0"/>
            </a:rPr>
            <a:t>Quienes no tengan acceso a internet y no puedan compartir:</a:t>
          </a:r>
          <a:br>
            <a:rPr lang="es-CL" sz="2200" kern="1200" dirty="0">
              <a:latin typeface="Book Antiqua" panose="02040602050305030304" pitchFamily="18" charset="0"/>
            </a:rPr>
          </a:br>
          <a:r>
            <a:rPr lang="es-CL" sz="2200" kern="1200" dirty="0">
              <a:latin typeface="Book Antiqua" panose="02040602050305030304" pitchFamily="18" charset="0"/>
            </a:rPr>
            <a:t>Avancen con el material físico en casa.</a:t>
          </a:r>
        </a:p>
        <a:p>
          <a:pPr marL="0" lvl="0" indent="0" algn="l" defTabSz="977900">
            <a:lnSpc>
              <a:spcPct val="90000"/>
            </a:lnSpc>
            <a:spcBef>
              <a:spcPct val="0"/>
            </a:spcBef>
            <a:spcAft>
              <a:spcPct val="35000"/>
            </a:spcAft>
            <a:buNone/>
          </a:pPr>
          <a:endParaRPr lang="es-CL" sz="2200" kern="1200" dirty="0"/>
        </a:p>
      </dsp:txBody>
      <dsp:txXfrm>
        <a:off x="131780" y="2743927"/>
        <a:ext cx="3687302" cy="1643872"/>
      </dsp:txXfrm>
    </dsp:sp>
    <dsp:sp modelId="{53ABD8A7-C43E-4C33-86BE-1150F7691420}">
      <dsp:nvSpPr>
        <dsp:cNvPr id="0" name=""/>
        <dsp:cNvSpPr/>
      </dsp:nvSpPr>
      <dsp:spPr>
        <a:xfrm>
          <a:off x="4163121" y="837943"/>
          <a:ext cx="3964841" cy="46645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8C0B1-F9C1-4F78-A4C9-5F8B23CB121B}">
      <dsp:nvSpPr>
        <dsp:cNvPr id="0" name=""/>
        <dsp:cNvSpPr/>
      </dsp:nvSpPr>
      <dsp:spPr>
        <a:xfrm>
          <a:off x="4163121" y="1013124"/>
          <a:ext cx="291271" cy="29127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B5FA4E-B7E7-4208-85D9-9B98611AAF50}">
      <dsp:nvSpPr>
        <dsp:cNvPr id="0" name=""/>
        <dsp:cNvSpPr/>
      </dsp:nvSpPr>
      <dsp:spPr>
        <a:xfrm>
          <a:off x="4163121" y="0"/>
          <a:ext cx="3964841" cy="837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l" defTabSz="1644650">
            <a:lnSpc>
              <a:spcPct val="90000"/>
            </a:lnSpc>
            <a:spcBef>
              <a:spcPct val="0"/>
            </a:spcBef>
            <a:spcAft>
              <a:spcPct val="35000"/>
            </a:spcAft>
            <a:buNone/>
          </a:pPr>
          <a:r>
            <a:rPr lang="es-CL" sz="3700" kern="1200" dirty="0"/>
            <a:t>CUADERNO DIGITAL</a:t>
          </a:r>
        </a:p>
      </dsp:txBody>
      <dsp:txXfrm>
        <a:off x="4163121" y="0"/>
        <a:ext cx="3964841" cy="837943"/>
      </dsp:txXfrm>
    </dsp:sp>
    <dsp:sp modelId="{7422E536-86C9-4257-AB10-EBFC77F93BA8}">
      <dsp:nvSpPr>
        <dsp:cNvPr id="0" name=""/>
        <dsp:cNvSpPr/>
      </dsp:nvSpPr>
      <dsp:spPr>
        <a:xfrm>
          <a:off x="4163121" y="1692069"/>
          <a:ext cx="291264" cy="291264"/>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3B18CA-B03E-4059-B9FE-E22226FCD212}">
      <dsp:nvSpPr>
        <dsp:cNvPr id="0" name=""/>
        <dsp:cNvSpPr/>
      </dsp:nvSpPr>
      <dsp:spPr>
        <a:xfrm>
          <a:off x="4440697" y="2736873"/>
          <a:ext cx="3687302" cy="67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just" defTabSz="977900">
            <a:lnSpc>
              <a:spcPct val="90000"/>
            </a:lnSpc>
            <a:spcBef>
              <a:spcPct val="0"/>
            </a:spcBef>
            <a:spcAft>
              <a:spcPct val="35000"/>
            </a:spcAft>
            <a:buNone/>
          </a:pPr>
          <a:r>
            <a:rPr lang="es-CL" sz="2200" kern="1200" dirty="0">
              <a:latin typeface="Book Antiqua" panose="02040602050305030304" pitchFamily="18" charset="0"/>
            </a:rPr>
            <a:t>Si tienes internet y un dispositivo personal para realizar la actividad. No olvides compartir tu trabajo.</a:t>
          </a:r>
        </a:p>
        <a:p>
          <a:pPr marL="0" lvl="0" indent="0" algn="just" defTabSz="977900">
            <a:lnSpc>
              <a:spcPct val="90000"/>
            </a:lnSpc>
            <a:spcBef>
              <a:spcPct val="0"/>
            </a:spcBef>
            <a:spcAft>
              <a:spcPct val="35000"/>
            </a:spcAft>
            <a:buNone/>
          </a:pPr>
          <a:r>
            <a:rPr lang="es-CL" sz="2200" kern="1200" dirty="0">
              <a:latin typeface="Book Antiqua" panose="02040602050305030304" pitchFamily="18" charset="0"/>
            </a:rPr>
            <a:t>Envía tu PPT o documento de Word al correo: </a:t>
          </a:r>
          <a:r>
            <a:rPr lang="es-CL" sz="2200" kern="1200" dirty="0">
              <a:latin typeface="Book Antiqua" panose="02040602050305030304" pitchFamily="18" charset="0"/>
              <a:hlinkClick xmlns:r="http://schemas.openxmlformats.org/officeDocument/2006/relationships" r:id="rId1"/>
            </a:rPr>
            <a:t>lenguajecepj@gmail.com</a:t>
          </a:r>
          <a:endParaRPr lang="es-CL" sz="2200" kern="1200" dirty="0">
            <a:latin typeface="Book Antiqua" panose="02040602050305030304" pitchFamily="18" charset="0"/>
          </a:endParaRPr>
        </a:p>
        <a:p>
          <a:pPr marL="0" lvl="0" indent="0" algn="just" defTabSz="977900">
            <a:lnSpc>
              <a:spcPct val="90000"/>
            </a:lnSpc>
            <a:spcBef>
              <a:spcPct val="0"/>
            </a:spcBef>
            <a:spcAft>
              <a:spcPct val="35000"/>
            </a:spcAft>
            <a:buNone/>
          </a:pPr>
          <a:endParaRPr lang="es-CL" sz="2200" kern="1200" dirty="0"/>
        </a:p>
      </dsp:txBody>
      <dsp:txXfrm>
        <a:off x="4440697" y="2736873"/>
        <a:ext cx="3687302" cy="67893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B021ECB-E5E0-4559-8547-6932920D41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E4CF2C2B-73AD-432B-B1BA-5B137A9119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5188B-023E-4124-8F4E-9CBB99592EE6}" type="datetime1">
              <a:rPr lang="es-ES" smtClean="0"/>
              <a:t>12/05/2020</a:t>
            </a:fld>
            <a:endParaRPr lang="es-ES"/>
          </a:p>
        </p:txBody>
      </p:sp>
      <p:sp>
        <p:nvSpPr>
          <p:cNvPr id="4" name="Marcador de pie de página 3">
            <a:extLst>
              <a:ext uri="{FF2B5EF4-FFF2-40B4-BE49-F238E27FC236}">
                <a16:creationId xmlns:a16="http://schemas.microsoft.com/office/drawing/2014/main" id="{8C4522B6-75F6-4142-8CF8-E07CFD9423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FA33A631-D0FF-49E5-BEA5-A81351C110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B6DC40A-A0FF-4BB0-B2CF-A3A4D00A3021}" type="slidenum">
              <a:rPr lang="es-ES" smtClean="0"/>
              <a:t>‹Nº›</a:t>
            </a:fld>
            <a:endParaRPr lang="es-ES"/>
          </a:p>
        </p:txBody>
      </p:sp>
    </p:spTree>
    <p:extLst>
      <p:ext uri="{BB962C8B-B14F-4D97-AF65-F5344CB8AC3E}">
        <p14:creationId xmlns:p14="http://schemas.microsoft.com/office/powerpoint/2010/main" val="2074843616"/>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7680" units="cm"/>
          <inkml:channel name="Y" type="integer" max="2160" units="cm"/>
          <inkml:channel name="T" type="integer" max="2.14748E9" units="dev"/>
        </inkml:traceFormat>
        <inkml:channelProperties>
          <inkml:channelProperty channel="X" name="resolution" value="128" units="1/cm"/>
          <inkml:channelProperty channel="Y" name="resolution" value="63.52941" units="1/cm"/>
          <inkml:channelProperty channel="T" name="resolution" value="1" units="1/dev"/>
        </inkml:channelProperties>
      </inkml:inkSource>
      <inkml:timestamp xml:id="ts0" timeString="2019-05-19T20:17:08.974"/>
    </inkml:context>
    <inkml:brush xml:id="br0">
      <inkml:brushProperty name="width" value="0.05" units="cm"/>
      <inkml:brushProperty name="height" value="0.05" units="cm"/>
      <inkml:brushProperty name="color" value="#3165BB"/>
      <inkml:brushProperty name="fitToCurve" value="1"/>
    </inkml:brush>
  </inkml:definitions>
  <inkml:trace contextRef="#ctx0" brushRef="#br0">294 0 0,'-11'0'0,"0"0"47,0 0-31,11 11-16,-11-11 15,0 11-15,11 0 0,-10-11 16,-1 11-16,0 0 0,0-1 0,0 12 15,0-11-15,0 0 0,0 11 0,0-11 16,0 11-16,1-1 0,-1 1 16,0-11-16,0 11 0,0 0 0,11 0 15,-11-1-15,11 1 0,0 0 16,-11 0-16,11 0 0,0-1 0,11 1 16,-11 0-16,0 0 0,11 10 0,0-10 15,0 0-15,-11 11 0,22-11 16,-12 10-16,1-10 0,0 11 0,11-11 15,-11-1-15,11 1 0,-11 11 0,10-11 16,-10-1-16,11 1 0,-11 11 16,0-11-16,0 0 0,0-1 0,0 1 0,0-11 15,-1 11-15,1 0 16,-11 0-16,0-1 0,11 1 0,-11 0 16,0 0-16,0 0 0,0-1 0,-11 12 15,11-11-15,0 0 0,-11-1 16,1 1-16,-1 11 0,0-11 0,0 0 15,0 10-15,0-10 0,0 0 16,0 11-16,0-12 0,-10 1 0,10 0 16,0 11-16,0-12 0,0 1 0,0 0 15,0 11-15,0-11 0,0-1 16,0 1-16,1 0 0,-1 0 16,0 0-16,11-1 0,-11 1 0,11 0 15,-11 0-15,11-11 0,-11 11 0,11-1 16,0 1-16,0 0 0,0-11 0,0 11 15,0-1-15,11 1 0,0-11 16,-11 11-16,11 0 0,11-11 0,-12 10 16,1 1-16,11-11 0,-11 11 0,11 0 15,0 0-15,-11-12 0,10 12 16,1 0-16,-11-11 0,0 11 0,11-11 16,-11 10-16,0-10 0,-11 11 0,10 0 15,1-11-15,-11 11 0,11-1 16,-11 1-16,0-11 0,0 11 0,0 0 15,-11 0-15,11-1 0,0 12 16,-11-11-16,1 0 0,-1-1 0,0 1 16,0 11-16,0-11 0,0 11 15,0-12-15,0 12 0,0 0 0,11-11 16,-11 10-16,1-10 0,-1 11 0,11-1 16,-11-10-16,11 11 0,0-11 15,-11 10-15,11-10 0,0 11 0,11-11 16,-11 0-16,0 10 0,11-10 0,-11 0 15,11 11-15,-1-12 0,-10 1 16,11 0-16,0 0 0,0 10 16,0-10-16,0 0 0,0 0 0,-11 0 0,11 0 15,0-1-15,0 1 0,-1 0 16,1 0-16,-11 0 0,11-12 0,0 12 16,-11 0-16,11 0 0,-11-11 15,11 11-15,-11-1 0,0 1 0,0 0 16,0-11-16,0 11 0,0-1 0,0 1 15,-11 0-15,11 0 0,-11 11 16,0-12-16,0 1 0,0 0 0,1 0 16,-1 10-16,0-10 0,0 0 0,0 0 15,0 11-15,0-12 0,0 12 16,0-11-16,0 0 0,1 10 0,-1-10 16,11 11-16,0-11 0,0 10 15,0 1-15,0-11 0,0 11 0,0-1 16,11-10-16,-1 11 0,1-11 15,0 10-15,0-10 0,0 11 0,0-11 16,0-1-16,0 1 0,0 11 0,0-11 16,-1 0-16,1-1 0,0 1 15,0 0-15,-11 0 0,11 0 0,-11-1 16,11 1-16,-11 0 0,0 0 16,0 10-16,0-10 0,0 0 0,-11 0 15,11 11-15,-11-12 0,0 12 0,0-11 16,0 11-16,1-1 0,-1 1 0,-11-11 15,11 11-15,0-1 0,-11-10 16,11 11-16,0-1 0,1-10 0,-1 11 16,-11 0-16,22-12 0,-11 12 15,0-11-15,0 11 0,11-12 0,-11 12 16,11-11-16,0 11 0,-11-12 0,11 12 16,0 0-16,11-11 0,-11 10 0,0-10 15,0 11-15,0-11 0,11 10 16,-11-10-16,11 11 0,-11-11 0,11 0 15,0-1-15,-11 1 0,11 0 16,-11 0-16,11 0 0,-11-1 0,0 1 16,0 0-16,11-11 0,-11 11 0,0-1 15,0 1-15,-11-11 0,11 11 16,-11 0-16,11 0 0,-11-1 0,0 1 16,0 11-16,0-11 0,-11-1 15,11 1-15,1 11 0,-12-11 0,11 0 16,0 10-16,0-10 0,0 11 0,-11-11 15,22-1-15,-11 12 0,1-11 0,10 0 16,-11 0-16,11-1 0,0 1 16,0 11-16,0-11 0,11-1 0,-11 1 15,0 0-15,10-11 0,1 11 16,0 0-16,0-1 0,0 1 0,0-11 16,0 11-16,11 0 0,-11-1 0,10-10 15,1 11-15,-11 0 0,11-11 16,0 11-16,-1-11 0,-10 10 0,11-10 15,0 11-15,-11-11 0,11 11 16,-11-11-16,-1 10 0,12 1 0,-11-11 16,0 11-16,0 0 0,-11 0 0,11-1 15,-11 1-15,11 0 0,-11 11 16,0-12-16,0 12 0,-11-11 0,0 11 16,11-11-16,-11 10 0,-11 1 0,11-11 15,0 10-15,1 1 0,-12-11 16,11 11-16,0-1 0,0-10 0,11 11 15,-11-11-15,11 10 0,-11 1 16,11 0-16,0-1 0,0-10 0,11 11 16,0 0-16,-11-1 0,11-10 0,0 11 15,0-11-15,0 10 0,10-10 16,-10 0-16,0 11 0,0-11 0,0-1 16,11 1-16,-11 0 0,0 0 15,-11 0-15,11-1 0,0 1 0,-11-11 16,10 11-16,-10 0 0,0-1 0,0 12 15,-10-11-15,10 0 0,-11 10 0,0-10 16,0 11-16,0 0 0,-11-1 16,11 1-16,-11 11 0,11-23 0,-10 12 15,-1 0-15,11 0 0,-11-1 16,11 1-16,-11 0 0,12-1 0,-1-10 16,0 11-16,0-11 0,0 10 0,0-10 15,11 11-15,-11-11 0,11 10 16,0-10-16,-11 11 0,22-11 0,-11 10 15,0-10-15,11 11 0,-11-11 0,11 10 16,0-10-16,0 0 0,0 0 16,0 11-16,-1-12 0,1 1 0,0 0 15,0 0-15,0 0 0,0-12 16,0 12-16,0 0 0,-11-11 0,11 11 16,0 0-16,-11-1 0,10-10 0,-10 11 15,0-11-15,0 11 0,0 0 16,0-1-16,-10 1 0,10-11 0,-11 11 15,0 0-15,11 0 0,-11-1 0,0 1 16,0 0-16,0 0 0,0 0 16,0 10-16,0-10 0,1 0 0,-1 0 15,11-1-15,-11 12 0,11-11 0,0 0 16,0 0-16,0-1 0,0 1 16,0 0-16,11 0 0,-11 0 0,11-1 15,-1 1-15,1 0 0,0-11 16,0 11-16,0-1 0,0-10 15,0 11-15,0-11 0,0 11 0,0-11 16,-1 0-16,1 10 0,-11-10 0,11 0 16,0 11-16,-11-11 0,11 0 0,0 0 15,-11 11-15,0-11 0,11-1 16,-11 12-16,0-11 0,0 0 0,0 11 16,11-11-16,-11 0 0,-11 10 0,11 1 15,0-11-15,0 11 0,0 0 16,0 0-16,0-12 0,-11 12 0,11 0 15,0 0-15,0 0 0,0-1 0,11 1 16,-11-11-16,0 11 0,11 0 0,-11 0 16,0-1-16,11-10 0,0 11 0,-11 0 0,11-11 15,-1 11-15,1-12 16,0 12-16,-11-11 0,11 11 0,0-11 16,0 11-16,0-11 0,-11 10 15,11-10-15,-11 0 0,11 11 0,-11-11 16,11 0-16,-11 11 0,0-12 0,0 1 15,0 11-15,0-11 0,0 11 0,-11-11 16,11 11-16,-11-11 0,11 10 0,0-10 16,-11 11-16,0 0 0,11-11 0,-11 11 15,0-1-15,0 1 0,0 0 16,11 0-16,-11 0 0,1-1 16,-1 1-16,0-11 0,11 11 0,-11 0 0,11-1 15,-11-10-15,11 11 0,0 0 0,-11-11 16,11 11-16,0-11 0,0 10 15,0-10-15,0 0 0,11 11 0,-11-11 16,0 0-16,11 0 0,-11 10 0,0-10 16,11 0-16,-11 0 0,0 0 15,11 0-15,-11 0 0,0 0 16,0 0-16,0 0 0,0-1 16,0 1-16,-11-11 0,11 11 15,-11 0-15,11 0 0,-11 0 0,0 0 16,0-11-16,0 11 0,0 0 0,0 0 15,0-1-15,1 1 0,-1 0 0,0 0 16,0 0-16,0 0 0,11 0 0,-11 0 16,11 0-16,-11 0 0,11 0 15,-11-1-15,11 1 0,0 0 0,0 0 0,0 0 16,11 0-16,-11 0 16,0 0-16,0 0 0,11 0 0,-11-1 15,0 1-15,0 0 0,0 0 16,11-11-16,-11 11 0,0 0 15,0 0-15,0 0 0,0 0 16,0 0-16,0-1 16,0 1-16,0 0 0,0 0 15,0 0-15,0 0 16,0 0-16,0 0 16,0 0-16,0 0 0,0-1 15,11 1-15,-11 0 16,0 0-16,11-11 0,-11 11 0,0 0 15,11 0-15,-11 0 0,11 0 16,-11 0-16,0-1 0,0 1 16,10 0-16,-10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D72DBAD-BBE3-4624-9FE9-BDBAAA54BC59}" type="datetime1">
              <a:rPr lang="es-ES" noProof="0" smtClean="0"/>
              <a:t>12/05/2020</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D6E128-7848-41C8-9D17-DA3B35E5052C}" type="slidenum">
              <a:rPr lang="es-ES" noProof="0" smtClean="0"/>
              <a:t>‹Nº›</a:t>
            </a:fld>
            <a:endParaRPr lang="es-ES" noProof="0"/>
          </a:p>
        </p:txBody>
      </p:sp>
    </p:spTree>
    <p:extLst>
      <p:ext uri="{BB962C8B-B14F-4D97-AF65-F5344CB8AC3E}">
        <p14:creationId xmlns:p14="http://schemas.microsoft.com/office/powerpoint/2010/main" val="40581012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B2D6E128-7848-41C8-9D17-DA3B35E5052C}" type="slidenum">
              <a:rPr lang="es-ES" smtClean="0"/>
              <a:t>1</a:t>
            </a:fld>
            <a:endParaRPr lang="es-ES"/>
          </a:p>
        </p:txBody>
      </p:sp>
    </p:spTree>
    <p:extLst>
      <p:ext uri="{BB962C8B-B14F-4D97-AF65-F5344CB8AC3E}">
        <p14:creationId xmlns:p14="http://schemas.microsoft.com/office/powerpoint/2010/main" val="188168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B2D6E128-7848-41C8-9D17-DA3B35E5052C}" type="slidenum">
              <a:rPr lang="es-ES" smtClean="0"/>
              <a:t>2</a:t>
            </a:fld>
            <a:endParaRPr lang="es-ES"/>
          </a:p>
        </p:txBody>
      </p:sp>
    </p:spTree>
    <p:extLst>
      <p:ext uri="{BB962C8B-B14F-4D97-AF65-F5344CB8AC3E}">
        <p14:creationId xmlns:p14="http://schemas.microsoft.com/office/powerpoint/2010/main" val="2559530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B2D6E128-7848-41C8-9D17-DA3B35E5052C}" type="slidenum">
              <a:rPr lang="es-ES" smtClean="0"/>
              <a:t>3</a:t>
            </a:fld>
            <a:endParaRPr lang="es-ES"/>
          </a:p>
        </p:txBody>
      </p:sp>
    </p:spTree>
    <p:extLst>
      <p:ext uri="{BB962C8B-B14F-4D97-AF65-F5344CB8AC3E}">
        <p14:creationId xmlns:p14="http://schemas.microsoft.com/office/powerpoint/2010/main" val="183691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ítulo de página">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DFF771E-C08F-409D-95E9-1024C4084B56}"/>
              </a:ext>
            </a:extLst>
          </p:cNvPr>
          <p:cNvSpPr/>
          <p:nvPr userDrawn="1"/>
        </p:nvSpPr>
        <p:spPr>
          <a:xfrm>
            <a:off x="0" y="-32004"/>
            <a:ext cx="12192000" cy="692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Marcador de posición de imagen 12">
            <a:extLst>
              <a:ext uri="{FF2B5EF4-FFF2-40B4-BE49-F238E27FC236}">
                <a16:creationId xmlns:a16="http://schemas.microsoft.com/office/drawing/2014/main" id="{DC2FF076-3E45-4FBB-AB10-CB6A07F6B0B3}"/>
              </a:ext>
            </a:extLst>
          </p:cNvPr>
          <p:cNvSpPr>
            <a:spLocks noGrp="1"/>
          </p:cNvSpPr>
          <p:nvPr>
            <p:ph type="pic" sz="quarter" idx="15"/>
          </p:nvPr>
        </p:nvSpPr>
        <p:spPr>
          <a:xfrm>
            <a:off x="0" y="-32004"/>
            <a:ext cx="12192000" cy="6912864"/>
          </a:xfrm>
        </p:spPr>
        <p:txBody>
          <a:bodyPr rtlCol="0"/>
          <a:lstStyle>
            <a:lvl1pPr marL="0" indent="0" algn="ctr">
              <a:buNone/>
              <a:defRPr/>
            </a:lvl1pPr>
          </a:lstStyle>
          <a:p>
            <a:pPr rtl="0"/>
            <a:r>
              <a:rPr lang="es-ES" noProof="0"/>
              <a:t>Haga clic en el icono para agregar una imagen</a:t>
            </a:r>
          </a:p>
        </p:txBody>
      </p:sp>
      <p:sp>
        <p:nvSpPr>
          <p:cNvPr id="12" name="Rectángulo 3">
            <a:extLst>
              <a:ext uri="{FF2B5EF4-FFF2-40B4-BE49-F238E27FC236}">
                <a16:creationId xmlns:a16="http://schemas.microsoft.com/office/drawing/2014/main" id="{63483F35-9564-4CAF-9610-9557CD25DED4}"/>
              </a:ext>
            </a:extLst>
          </p:cNvPr>
          <p:cNvSpPr/>
          <p:nvPr userDrawn="1"/>
        </p:nvSpPr>
        <p:spPr>
          <a:xfrm>
            <a:off x="0" y="-32004"/>
            <a:ext cx="2564804" cy="6922008"/>
          </a:xfrm>
          <a:custGeom>
            <a:avLst/>
            <a:gdLst>
              <a:gd name="connsiteX0" fmla="*/ 0 w 2640648"/>
              <a:gd name="connsiteY0" fmla="*/ 0 h 6859749"/>
              <a:gd name="connsiteX1" fmla="*/ 2640648 w 2640648"/>
              <a:gd name="connsiteY1" fmla="*/ 0 h 6859749"/>
              <a:gd name="connsiteX2" fmla="*/ 2640648 w 2640648"/>
              <a:gd name="connsiteY2" fmla="*/ 6859749 h 6859749"/>
              <a:gd name="connsiteX3" fmla="*/ 0 w 2640648"/>
              <a:gd name="connsiteY3" fmla="*/ 6859749 h 6859749"/>
              <a:gd name="connsiteX4" fmla="*/ 0 w 2640648"/>
              <a:gd name="connsiteY4" fmla="*/ 0 h 6859749"/>
              <a:gd name="connsiteX0" fmla="*/ 0 w 2640648"/>
              <a:gd name="connsiteY0" fmla="*/ 0 h 6859749"/>
              <a:gd name="connsiteX1" fmla="*/ 1999625 w 2640648"/>
              <a:gd name="connsiteY1" fmla="*/ 0 h 6859749"/>
              <a:gd name="connsiteX2" fmla="*/ 2640648 w 2640648"/>
              <a:gd name="connsiteY2" fmla="*/ 6859749 h 6859749"/>
              <a:gd name="connsiteX3" fmla="*/ 0 w 2640648"/>
              <a:gd name="connsiteY3" fmla="*/ 6859749 h 6859749"/>
              <a:gd name="connsiteX4" fmla="*/ 0 w 2640648"/>
              <a:gd name="connsiteY4" fmla="*/ 0 h 6859749"/>
              <a:gd name="connsiteX0" fmla="*/ 0 w 2046760"/>
              <a:gd name="connsiteY0" fmla="*/ 0 h 6859749"/>
              <a:gd name="connsiteX1" fmla="*/ 1999625 w 2046760"/>
              <a:gd name="connsiteY1" fmla="*/ 0 h 6859749"/>
              <a:gd name="connsiteX2" fmla="*/ 2046760 w 2046760"/>
              <a:gd name="connsiteY2" fmla="*/ 6859749 h 6859749"/>
              <a:gd name="connsiteX3" fmla="*/ 0 w 2046760"/>
              <a:gd name="connsiteY3" fmla="*/ 6859749 h 6859749"/>
              <a:gd name="connsiteX4" fmla="*/ 0 w 2046760"/>
              <a:gd name="connsiteY4" fmla="*/ 0 h 6859749"/>
              <a:gd name="connsiteX0" fmla="*/ 0 w 2567481"/>
              <a:gd name="connsiteY0" fmla="*/ 0 h 6859749"/>
              <a:gd name="connsiteX1" fmla="*/ 1999625 w 2567481"/>
              <a:gd name="connsiteY1" fmla="*/ 0 h 6859749"/>
              <a:gd name="connsiteX2" fmla="*/ 2046760 w 2567481"/>
              <a:gd name="connsiteY2" fmla="*/ 6859749 h 6859749"/>
              <a:gd name="connsiteX3" fmla="*/ 0 w 2567481"/>
              <a:gd name="connsiteY3" fmla="*/ 6859749 h 6859749"/>
              <a:gd name="connsiteX4" fmla="*/ 0 w 2567481"/>
              <a:gd name="connsiteY4" fmla="*/ 0 h 6859749"/>
              <a:gd name="connsiteX0" fmla="*/ 0 w 2606088"/>
              <a:gd name="connsiteY0" fmla="*/ 0 h 6859749"/>
              <a:gd name="connsiteX1" fmla="*/ 1999625 w 2606088"/>
              <a:gd name="connsiteY1" fmla="*/ 0 h 6859749"/>
              <a:gd name="connsiteX2" fmla="*/ 2046760 w 2606088"/>
              <a:gd name="connsiteY2" fmla="*/ 6859749 h 6859749"/>
              <a:gd name="connsiteX3" fmla="*/ 0 w 2606088"/>
              <a:gd name="connsiteY3" fmla="*/ 6859749 h 6859749"/>
              <a:gd name="connsiteX4" fmla="*/ 0 w 2606088"/>
              <a:gd name="connsiteY4" fmla="*/ 0 h 6859749"/>
              <a:gd name="connsiteX0" fmla="*/ 0 w 2600807"/>
              <a:gd name="connsiteY0" fmla="*/ 0 h 6859749"/>
              <a:gd name="connsiteX1" fmla="*/ 1980771 w 2600807"/>
              <a:gd name="connsiteY1" fmla="*/ 0 h 6859749"/>
              <a:gd name="connsiteX2" fmla="*/ 2046760 w 2600807"/>
              <a:gd name="connsiteY2" fmla="*/ 6859749 h 6859749"/>
              <a:gd name="connsiteX3" fmla="*/ 0 w 2600807"/>
              <a:gd name="connsiteY3" fmla="*/ 6859749 h 6859749"/>
              <a:gd name="connsiteX4" fmla="*/ 0 w 2600807"/>
              <a:gd name="connsiteY4" fmla="*/ 0 h 6859749"/>
              <a:gd name="connsiteX0" fmla="*/ 0 w 2592015"/>
              <a:gd name="connsiteY0" fmla="*/ 0 h 6859749"/>
              <a:gd name="connsiteX1" fmla="*/ 1980771 w 2592015"/>
              <a:gd name="connsiteY1" fmla="*/ 0 h 6859749"/>
              <a:gd name="connsiteX2" fmla="*/ 2046760 w 2592015"/>
              <a:gd name="connsiteY2" fmla="*/ 6859749 h 6859749"/>
              <a:gd name="connsiteX3" fmla="*/ 0 w 2592015"/>
              <a:gd name="connsiteY3" fmla="*/ 6859749 h 6859749"/>
              <a:gd name="connsiteX4" fmla="*/ 0 w 2592015"/>
              <a:gd name="connsiteY4" fmla="*/ 0 h 6859749"/>
              <a:gd name="connsiteX0" fmla="*/ 0 w 2592015"/>
              <a:gd name="connsiteY0" fmla="*/ 0 h 6859749"/>
              <a:gd name="connsiteX1" fmla="*/ 1980771 w 2592015"/>
              <a:gd name="connsiteY1" fmla="*/ 0 h 6859749"/>
              <a:gd name="connsiteX2" fmla="*/ 2046760 w 2592015"/>
              <a:gd name="connsiteY2" fmla="*/ 6859749 h 6859749"/>
              <a:gd name="connsiteX3" fmla="*/ 0 w 2592015"/>
              <a:gd name="connsiteY3" fmla="*/ 6859749 h 6859749"/>
              <a:gd name="connsiteX4" fmla="*/ 0 w 2592015"/>
              <a:gd name="connsiteY4" fmla="*/ 0 h 6859749"/>
              <a:gd name="connsiteX0" fmla="*/ 0 w 2564804"/>
              <a:gd name="connsiteY0" fmla="*/ 0 h 6859749"/>
              <a:gd name="connsiteX1" fmla="*/ 1980771 w 2564804"/>
              <a:gd name="connsiteY1" fmla="*/ 0 h 6859749"/>
              <a:gd name="connsiteX2" fmla="*/ 2046760 w 2564804"/>
              <a:gd name="connsiteY2" fmla="*/ 6859749 h 6859749"/>
              <a:gd name="connsiteX3" fmla="*/ 0 w 2564804"/>
              <a:gd name="connsiteY3" fmla="*/ 6859749 h 6859749"/>
              <a:gd name="connsiteX4" fmla="*/ 0 w 2564804"/>
              <a:gd name="connsiteY4" fmla="*/ 0 h 685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804" h="6859749">
                <a:moveTo>
                  <a:pt x="0" y="0"/>
                </a:moveTo>
                <a:lnTo>
                  <a:pt x="1980771" y="0"/>
                </a:lnTo>
                <a:cubicBezTo>
                  <a:pt x="2005910" y="174979"/>
                  <a:pt x="3237679" y="2838634"/>
                  <a:pt x="2046760" y="6859749"/>
                </a:cubicBezTo>
                <a:lnTo>
                  <a:pt x="0" y="685974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texto 5">
            <a:extLst>
              <a:ext uri="{FF2B5EF4-FFF2-40B4-BE49-F238E27FC236}">
                <a16:creationId xmlns:a16="http://schemas.microsoft.com/office/drawing/2014/main" id="{0919C2D0-427E-4EC2-97CA-5894246E3C7C}"/>
              </a:ext>
            </a:extLst>
          </p:cNvPr>
          <p:cNvSpPr>
            <a:spLocks noGrp="1"/>
          </p:cNvSpPr>
          <p:nvPr>
            <p:ph type="body" sz="quarter" idx="14" hasCustomPrompt="1"/>
          </p:nvPr>
        </p:nvSpPr>
        <p:spPr>
          <a:xfrm>
            <a:off x="3106594" y="3787548"/>
            <a:ext cx="7148512" cy="1382712"/>
          </a:xfrm>
        </p:spPr>
        <p:txBody>
          <a:bodyPr rtlCol="0">
            <a:normAutofit/>
          </a:bodyPr>
          <a:lstStyle>
            <a:lvl1pPr marL="0" indent="0">
              <a:buNone/>
              <a:defRPr sz="4100">
                <a:solidFill>
                  <a:schemeClr val="tx1">
                    <a:lumMod val="65000"/>
                    <a:lumOff val="35000"/>
                  </a:schemeClr>
                </a:solidFill>
                <a:effectLst>
                  <a:outerShdw blurRad="38100" dist="38100" dir="2700000" algn="tl">
                    <a:srgbClr val="000000">
                      <a:alpha val="43137"/>
                    </a:srgbClr>
                  </a:outerShdw>
                </a:effectLst>
              </a:defRPr>
            </a:lvl1pPr>
          </a:lstStyle>
          <a:p>
            <a:pPr lvl="0" rtl="0"/>
            <a:r>
              <a:rPr lang="es-ES" noProof="0"/>
              <a:t>Haga clic para agregar un subtítulo</a:t>
            </a:r>
          </a:p>
        </p:txBody>
      </p:sp>
      <p:sp>
        <p:nvSpPr>
          <p:cNvPr id="15" name="Título 14">
            <a:extLst>
              <a:ext uri="{FF2B5EF4-FFF2-40B4-BE49-F238E27FC236}">
                <a16:creationId xmlns:a16="http://schemas.microsoft.com/office/drawing/2014/main" id="{25FE897E-283F-4CA2-A452-0F26A45C137E}"/>
              </a:ext>
            </a:extLst>
          </p:cNvPr>
          <p:cNvSpPr>
            <a:spLocks noGrp="1"/>
          </p:cNvSpPr>
          <p:nvPr>
            <p:ph type="title" hasCustomPrompt="1"/>
          </p:nvPr>
        </p:nvSpPr>
        <p:spPr>
          <a:xfrm>
            <a:off x="3061689" y="2349659"/>
            <a:ext cx="8292111" cy="1399667"/>
          </a:xfrm>
        </p:spPr>
        <p:txBody>
          <a:bodyPr rtlCol="0" anchor="b">
            <a:noAutofit/>
          </a:bodyPr>
          <a:lstStyle>
            <a:lvl1pPr>
              <a:defRPr sz="8200">
                <a:solidFill>
                  <a:schemeClr val="tx1">
                    <a:lumMod val="65000"/>
                    <a:lumOff val="35000"/>
                  </a:schemeClr>
                </a:solidFill>
                <a:effectLst>
                  <a:outerShdw blurRad="38100" dist="38100" dir="2700000" algn="tl">
                    <a:srgbClr val="000000">
                      <a:alpha val="43137"/>
                    </a:srgbClr>
                  </a:outerShdw>
                </a:effectLst>
                <a:latin typeface="+mn-lt"/>
              </a:defRPr>
            </a:lvl1pPr>
          </a:lstStyle>
          <a:p>
            <a:pPr rtl="0"/>
            <a:r>
              <a:rPr lang="es-ES" noProof="0"/>
              <a:t>Haga clic para agregar un título</a:t>
            </a:r>
          </a:p>
        </p:txBody>
      </p:sp>
      <p:sp>
        <p:nvSpPr>
          <p:cNvPr id="7" name="Marcador de fecha 6">
            <a:extLst>
              <a:ext uri="{FF2B5EF4-FFF2-40B4-BE49-F238E27FC236}">
                <a16:creationId xmlns:a16="http://schemas.microsoft.com/office/drawing/2014/main" id="{483479B2-DA38-42C0-A896-9F8545DE5EAC}"/>
              </a:ext>
            </a:extLst>
          </p:cNvPr>
          <p:cNvSpPr>
            <a:spLocks noGrp="1"/>
          </p:cNvSpPr>
          <p:nvPr>
            <p:ph type="dt" sz="half" idx="16"/>
          </p:nvPr>
        </p:nvSpPr>
        <p:spPr/>
        <p:txBody>
          <a:bodyPr rtlCol="0"/>
          <a:lstStyle/>
          <a:p>
            <a:pPr rtl="0"/>
            <a:fld id="{31900D63-0432-41C5-8515-F96D6F9635BE}" type="datetime1">
              <a:rPr lang="es-ES" noProof="0" smtClean="0"/>
              <a:t>12/05/2020</a:t>
            </a:fld>
            <a:endParaRPr lang="es-ES" noProof="0"/>
          </a:p>
        </p:txBody>
      </p:sp>
      <p:sp>
        <p:nvSpPr>
          <p:cNvPr id="8" name="Marcador de pie de página 7">
            <a:extLst>
              <a:ext uri="{FF2B5EF4-FFF2-40B4-BE49-F238E27FC236}">
                <a16:creationId xmlns:a16="http://schemas.microsoft.com/office/drawing/2014/main" id="{87042978-DC75-4938-8243-E29119EF32C1}"/>
              </a:ext>
            </a:extLst>
          </p:cNvPr>
          <p:cNvSpPr>
            <a:spLocks noGrp="1"/>
          </p:cNvSpPr>
          <p:nvPr>
            <p:ph type="ftr" sz="quarter" idx="17"/>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B7D92BE1-E2CB-42E9-8F81-535372A1B4E8}"/>
              </a:ext>
            </a:extLst>
          </p:cNvPr>
          <p:cNvSpPr>
            <a:spLocks noGrp="1"/>
          </p:cNvSpPr>
          <p:nvPr>
            <p:ph type="sldNum" sz="quarter" idx="18"/>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94759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En blanco ">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04A050-9749-4EC2-8D99-AE321E2D578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 name="Marcador de fecha 5">
            <a:extLst>
              <a:ext uri="{FF2B5EF4-FFF2-40B4-BE49-F238E27FC236}">
                <a16:creationId xmlns:a16="http://schemas.microsoft.com/office/drawing/2014/main" id="{BE321E31-326D-4ED9-889A-C59FF59C9F12}"/>
              </a:ext>
            </a:extLst>
          </p:cNvPr>
          <p:cNvSpPr>
            <a:spLocks noGrp="1"/>
          </p:cNvSpPr>
          <p:nvPr>
            <p:ph type="dt" sz="half" idx="10"/>
          </p:nvPr>
        </p:nvSpPr>
        <p:spPr/>
        <p:txBody>
          <a:bodyPr rtlCol="0"/>
          <a:lstStyle/>
          <a:p>
            <a:pPr rtl="0"/>
            <a:fld id="{6074775F-AE98-41A8-BB16-EDD7420FD39D}" type="datetime1">
              <a:rPr lang="es-ES" noProof="0" smtClean="0"/>
              <a:t>12/05/2020</a:t>
            </a:fld>
            <a:endParaRPr lang="es-ES" noProof="0"/>
          </a:p>
        </p:txBody>
      </p:sp>
      <p:sp>
        <p:nvSpPr>
          <p:cNvPr id="7" name="Marcador de pie de página 6">
            <a:extLst>
              <a:ext uri="{FF2B5EF4-FFF2-40B4-BE49-F238E27FC236}">
                <a16:creationId xmlns:a16="http://schemas.microsoft.com/office/drawing/2014/main" id="{4F9F33C1-7794-4F0A-B68F-B8F4EFC05DC4}"/>
              </a:ext>
            </a:extLst>
          </p:cNvPr>
          <p:cNvSpPr>
            <a:spLocks noGrp="1"/>
          </p:cNvSpPr>
          <p:nvPr>
            <p:ph type="ftr" sz="quarter" idx="11"/>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28970A08-AAD4-4503-96CE-6C45F5559449}"/>
              </a:ext>
            </a:extLst>
          </p:cNvPr>
          <p:cNvSpPr>
            <a:spLocks noGrp="1"/>
          </p:cNvSpPr>
          <p:nvPr>
            <p:ph type="sldNum" sz="quarter" idx="12"/>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12151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C44F7B3-98E3-40F2-899B-399B0D3281A3}"/>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3C7D2B3F-018A-4130-B26A-25A2E37D8431}"/>
              </a:ext>
            </a:extLst>
          </p:cNvPr>
          <p:cNvSpPr>
            <a:spLocks noGrp="1"/>
          </p:cNvSpPr>
          <p:nvPr>
            <p:ph type="title" hasCustomPrompt="1"/>
          </p:nvPr>
        </p:nvSpPr>
        <p:spPr>
          <a:xfrm>
            <a:off x="838200" y="2181225"/>
            <a:ext cx="10515600" cy="2495550"/>
          </a:xfrm>
        </p:spPr>
        <p:txBody>
          <a:bodyPr rtlCol="0">
            <a:noAutofit/>
          </a:bodyPr>
          <a:lstStyle>
            <a:lvl1pPr algn="ctr">
              <a:defRPr sz="8200">
                <a:solidFill>
                  <a:schemeClr val="tx1">
                    <a:lumMod val="65000"/>
                    <a:lumOff val="35000"/>
                  </a:schemeClr>
                </a:solidFill>
                <a:effectLst>
                  <a:outerShdw blurRad="38100" dist="38100" dir="2700000" algn="tl">
                    <a:srgbClr val="000000">
                      <a:alpha val="43137"/>
                    </a:srgbClr>
                  </a:outerShdw>
                </a:effectLst>
                <a:latin typeface="+mn-lt"/>
              </a:defRPr>
            </a:lvl1pPr>
          </a:lstStyle>
          <a:p>
            <a:pPr rtl="0"/>
            <a:r>
              <a:rPr lang="es-ES" noProof="0"/>
              <a:t>Haga clic para agregar un título</a:t>
            </a:r>
          </a:p>
        </p:txBody>
      </p:sp>
      <p:sp>
        <p:nvSpPr>
          <p:cNvPr id="7" name="Marcador de fecha 6">
            <a:extLst>
              <a:ext uri="{FF2B5EF4-FFF2-40B4-BE49-F238E27FC236}">
                <a16:creationId xmlns:a16="http://schemas.microsoft.com/office/drawing/2014/main" id="{CB59F85E-2BF1-49AB-948A-9AF1F748C435}"/>
              </a:ext>
            </a:extLst>
          </p:cNvPr>
          <p:cNvSpPr>
            <a:spLocks noGrp="1"/>
          </p:cNvSpPr>
          <p:nvPr>
            <p:ph type="dt" sz="half" idx="10"/>
          </p:nvPr>
        </p:nvSpPr>
        <p:spPr/>
        <p:txBody>
          <a:bodyPr rtlCol="0"/>
          <a:lstStyle/>
          <a:p>
            <a:pPr rtl="0"/>
            <a:fld id="{1F564707-B693-46CF-B91A-166B4E55B6F4}" type="datetime1">
              <a:rPr lang="es-ES" noProof="0" smtClean="0"/>
              <a:t>12/05/2020</a:t>
            </a:fld>
            <a:endParaRPr lang="es-ES" noProof="0"/>
          </a:p>
        </p:txBody>
      </p:sp>
      <p:sp>
        <p:nvSpPr>
          <p:cNvPr id="8" name="Marcador de pie de página 7">
            <a:extLst>
              <a:ext uri="{FF2B5EF4-FFF2-40B4-BE49-F238E27FC236}">
                <a16:creationId xmlns:a16="http://schemas.microsoft.com/office/drawing/2014/main" id="{47137F35-7EC2-46E5-84F1-ED2853CAE5DA}"/>
              </a:ext>
            </a:extLst>
          </p:cNvPr>
          <p:cNvSpPr>
            <a:spLocks noGrp="1"/>
          </p:cNvSpPr>
          <p:nvPr>
            <p:ph type="ftr" sz="quarter" idx="11"/>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32C13ED4-C27F-404D-8C33-413B6338B2B7}"/>
              </a:ext>
            </a:extLst>
          </p:cNvPr>
          <p:cNvSpPr>
            <a:spLocks noGrp="1"/>
          </p:cNvSpPr>
          <p:nvPr>
            <p:ph type="sldNum" sz="quarter" idx="12"/>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332632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ersonalizado ">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EAAA90D-EC98-41FE-BED5-F2A0FE399F9B}"/>
              </a:ext>
              <a:ext uri="{C183D7F6-B498-43B3-948B-1728B52AA6E4}">
                <adec:decorative xmlns:adec="http://schemas.microsoft.com/office/drawing/2017/decorative" val="1"/>
              </a:ext>
            </a:extLst>
          </p:cNvPr>
          <p:cNvSpPr/>
          <p:nvPr userDrawn="1"/>
        </p:nvSpPr>
        <p:spPr>
          <a:xfrm>
            <a:off x="0" y="1664219"/>
            <a:ext cx="12192000" cy="11231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68" name="Marcador de posición de imagen 67">
            <a:extLst>
              <a:ext uri="{FF2B5EF4-FFF2-40B4-BE49-F238E27FC236}">
                <a16:creationId xmlns:a16="http://schemas.microsoft.com/office/drawing/2014/main" id="{316DFE2B-084C-4134-8A27-FD9E0ACA2DC5}"/>
              </a:ext>
            </a:extLst>
          </p:cNvPr>
          <p:cNvSpPr>
            <a:spLocks noGrp="1" noChangeAspect="1"/>
          </p:cNvSpPr>
          <p:nvPr>
            <p:ph type="pic" sz="quarter" idx="28"/>
          </p:nvPr>
        </p:nvSpPr>
        <p:spPr>
          <a:xfrm>
            <a:off x="549274" y="4358841"/>
            <a:ext cx="444024" cy="707122"/>
          </a:xfrm>
        </p:spPr>
        <p:txBody>
          <a:bodyPr rtlCol="0">
            <a:normAutofit/>
          </a:bodyPr>
          <a:lstStyle>
            <a:lvl1pPr marL="0" indent="0">
              <a:buNone/>
              <a:defRPr sz="800"/>
            </a:lvl1pPr>
          </a:lstStyle>
          <a:p>
            <a:pPr rtl="0"/>
            <a:r>
              <a:rPr lang="es-ES" noProof="0"/>
              <a:t>Haga clic en el icono para agregar una imagen</a:t>
            </a:r>
          </a:p>
        </p:txBody>
      </p:sp>
      <p:sp>
        <p:nvSpPr>
          <p:cNvPr id="70" name="Marcador de posición de imagen 69">
            <a:extLst>
              <a:ext uri="{FF2B5EF4-FFF2-40B4-BE49-F238E27FC236}">
                <a16:creationId xmlns:a16="http://schemas.microsoft.com/office/drawing/2014/main" id="{18595927-69A3-44E2-8E8E-B097B8995974}"/>
              </a:ext>
            </a:extLst>
          </p:cNvPr>
          <p:cNvSpPr>
            <a:spLocks noGrp="1" noChangeAspect="1"/>
          </p:cNvSpPr>
          <p:nvPr>
            <p:ph type="pic" sz="quarter" idx="29"/>
          </p:nvPr>
        </p:nvSpPr>
        <p:spPr>
          <a:xfrm>
            <a:off x="549274" y="5183978"/>
            <a:ext cx="420805" cy="697710"/>
          </a:xfrm>
        </p:spPr>
        <p:txBody>
          <a:bodyPr rtlCol="0">
            <a:normAutofit/>
          </a:bodyPr>
          <a:lstStyle>
            <a:lvl1pPr marL="0" indent="0">
              <a:buNone/>
              <a:defRPr sz="600"/>
            </a:lvl1pPr>
          </a:lstStyle>
          <a:p>
            <a:pPr rtl="0"/>
            <a:r>
              <a:rPr lang="es-ES" noProof="0"/>
              <a:t>Haga clic en el icono para agregar una imagen</a:t>
            </a:r>
          </a:p>
        </p:txBody>
      </p:sp>
      <p:sp>
        <p:nvSpPr>
          <p:cNvPr id="72" name="Marcador de posición de imagen 71">
            <a:extLst>
              <a:ext uri="{FF2B5EF4-FFF2-40B4-BE49-F238E27FC236}">
                <a16:creationId xmlns:a16="http://schemas.microsoft.com/office/drawing/2014/main" id="{34E24708-2E70-403A-8C0D-173D52979D2C}"/>
              </a:ext>
            </a:extLst>
          </p:cNvPr>
          <p:cNvSpPr>
            <a:spLocks noGrp="1"/>
          </p:cNvSpPr>
          <p:nvPr>
            <p:ph type="pic" sz="quarter" idx="30"/>
          </p:nvPr>
        </p:nvSpPr>
        <p:spPr>
          <a:xfrm>
            <a:off x="549274" y="5991225"/>
            <a:ext cx="425520" cy="669925"/>
          </a:xfrm>
        </p:spPr>
        <p:txBody>
          <a:bodyPr rtlCol="0">
            <a:normAutofit/>
          </a:bodyPr>
          <a:lstStyle>
            <a:lvl1pPr marL="0" indent="0">
              <a:buNone/>
              <a:defRPr sz="600"/>
            </a:lvl1pPr>
          </a:lstStyle>
          <a:p>
            <a:pPr rtl="0"/>
            <a:r>
              <a:rPr lang="es-ES" noProof="0"/>
              <a:t>Haga clic en el icono para agregar una imagen</a:t>
            </a:r>
          </a:p>
        </p:txBody>
      </p:sp>
      <p:sp>
        <p:nvSpPr>
          <p:cNvPr id="64" name="Marcador de posición de imagen 63">
            <a:extLst>
              <a:ext uri="{FF2B5EF4-FFF2-40B4-BE49-F238E27FC236}">
                <a16:creationId xmlns:a16="http://schemas.microsoft.com/office/drawing/2014/main" id="{790644FB-EBB4-4924-A139-5BEE882BFA67}"/>
              </a:ext>
            </a:extLst>
          </p:cNvPr>
          <p:cNvSpPr>
            <a:spLocks noGrp="1"/>
          </p:cNvSpPr>
          <p:nvPr>
            <p:ph type="pic" sz="quarter" idx="26"/>
          </p:nvPr>
        </p:nvSpPr>
        <p:spPr>
          <a:xfrm>
            <a:off x="549274" y="3718733"/>
            <a:ext cx="540000" cy="522093"/>
          </a:xfrm>
        </p:spPr>
        <p:txBody>
          <a:bodyPr rtlCol="0">
            <a:normAutofit/>
          </a:bodyPr>
          <a:lstStyle>
            <a:lvl1pPr marL="0" indent="0">
              <a:buFont typeface="Arial" panose="020B0604020202020204" pitchFamily="34" charset="0"/>
              <a:buNone/>
              <a:defRPr sz="800"/>
            </a:lvl1pPr>
          </a:lstStyle>
          <a:p>
            <a:pPr rtl="0"/>
            <a:r>
              <a:rPr lang="es-ES" noProof="0"/>
              <a:t>Haga clic en el icono para agregar una imagen</a:t>
            </a:r>
          </a:p>
        </p:txBody>
      </p:sp>
      <p:sp>
        <p:nvSpPr>
          <p:cNvPr id="101" name="Marcador de posición de imagen 63">
            <a:extLst>
              <a:ext uri="{FF2B5EF4-FFF2-40B4-BE49-F238E27FC236}">
                <a16:creationId xmlns:a16="http://schemas.microsoft.com/office/drawing/2014/main" id="{2C6657F7-A121-49E1-8F18-1256502F4B8D}"/>
              </a:ext>
            </a:extLst>
          </p:cNvPr>
          <p:cNvSpPr>
            <a:spLocks noGrp="1" noChangeAspect="1"/>
          </p:cNvSpPr>
          <p:nvPr>
            <p:ph type="pic" sz="quarter" idx="41"/>
          </p:nvPr>
        </p:nvSpPr>
        <p:spPr>
          <a:xfrm>
            <a:off x="549274" y="2936656"/>
            <a:ext cx="488553" cy="610476"/>
          </a:xfrm>
        </p:spPr>
        <p:txBody>
          <a:bodyPr rtlCol="0">
            <a:normAutofit/>
          </a:bodyPr>
          <a:lstStyle>
            <a:lvl1pPr marL="0" indent="0">
              <a:buFont typeface="Arial" panose="020B0604020202020204" pitchFamily="34" charset="0"/>
              <a:buNone/>
              <a:defRPr sz="800"/>
            </a:lvl1pPr>
          </a:lstStyle>
          <a:p>
            <a:pPr rtl="0"/>
            <a:r>
              <a:rPr lang="es-ES" noProof="0"/>
              <a:t>Haga clic en el icono para agregar una imagen</a:t>
            </a:r>
          </a:p>
        </p:txBody>
      </p:sp>
      <p:sp>
        <p:nvSpPr>
          <p:cNvPr id="98" name="Marcador de texto 97">
            <a:extLst>
              <a:ext uri="{FF2B5EF4-FFF2-40B4-BE49-F238E27FC236}">
                <a16:creationId xmlns:a16="http://schemas.microsoft.com/office/drawing/2014/main" id="{234DDB24-5473-4E3A-87C2-2C13F43A98DA}"/>
              </a:ext>
            </a:extLst>
          </p:cNvPr>
          <p:cNvSpPr>
            <a:spLocks noGrp="1"/>
          </p:cNvSpPr>
          <p:nvPr>
            <p:ph type="body" sz="quarter" idx="40"/>
          </p:nvPr>
        </p:nvSpPr>
        <p:spPr>
          <a:xfrm>
            <a:off x="1233488" y="4587081"/>
            <a:ext cx="3078162" cy="360362"/>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del patrón</a:t>
            </a:r>
          </a:p>
        </p:txBody>
      </p:sp>
      <p:sp>
        <p:nvSpPr>
          <p:cNvPr id="90" name="Marcador de texto 89">
            <a:extLst>
              <a:ext uri="{FF2B5EF4-FFF2-40B4-BE49-F238E27FC236}">
                <a16:creationId xmlns:a16="http://schemas.microsoft.com/office/drawing/2014/main" id="{95901B5C-B37D-4C6C-BF5D-18BAD4CAB76E}"/>
              </a:ext>
            </a:extLst>
          </p:cNvPr>
          <p:cNvSpPr>
            <a:spLocks noGrp="1"/>
          </p:cNvSpPr>
          <p:nvPr>
            <p:ph type="body" sz="quarter" idx="36"/>
          </p:nvPr>
        </p:nvSpPr>
        <p:spPr>
          <a:xfrm>
            <a:off x="3649663" y="2019300"/>
            <a:ext cx="6081712" cy="350838"/>
          </a:xfrm>
        </p:spPr>
        <p:txBody>
          <a:bodyPr rtlCol="0">
            <a:normAutofit/>
          </a:bodyP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del patrón</a:t>
            </a:r>
          </a:p>
        </p:txBody>
      </p:sp>
      <p:sp>
        <p:nvSpPr>
          <p:cNvPr id="88" name="Marcador de posición de imagen 87">
            <a:extLst>
              <a:ext uri="{FF2B5EF4-FFF2-40B4-BE49-F238E27FC236}">
                <a16:creationId xmlns:a16="http://schemas.microsoft.com/office/drawing/2014/main" id="{38EC76EE-EB81-47B7-9744-21DFD6757890}"/>
              </a:ext>
            </a:extLst>
          </p:cNvPr>
          <p:cNvSpPr>
            <a:spLocks noGrp="1"/>
          </p:cNvSpPr>
          <p:nvPr>
            <p:ph type="pic" sz="quarter" idx="35"/>
          </p:nvPr>
        </p:nvSpPr>
        <p:spPr>
          <a:xfrm>
            <a:off x="5175250" y="2966268"/>
            <a:ext cx="3457575" cy="604837"/>
          </a:xfrm>
        </p:spPr>
        <p:txBody>
          <a:bodyPr rtlCol="0">
            <a:normAutofit/>
          </a:bodyPr>
          <a:lstStyle>
            <a:lvl1pPr marL="0" indent="0">
              <a:buNone/>
              <a:defRPr sz="1200"/>
            </a:lvl1pPr>
          </a:lstStyle>
          <a:p>
            <a:pPr rtl="0"/>
            <a:r>
              <a:rPr lang="es-ES" noProof="0"/>
              <a:t>Haga clic en el icono para agregar una imagen</a:t>
            </a:r>
          </a:p>
        </p:txBody>
      </p:sp>
      <p:sp>
        <p:nvSpPr>
          <p:cNvPr id="92" name="Marcador de texto 91">
            <a:extLst>
              <a:ext uri="{FF2B5EF4-FFF2-40B4-BE49-F238E27FC236}">
                <a16:creationId xmlns:a16="http://schemas.microsoft.com/office/drawing/2014/main" id="{0E108696-B9B7-4AE1-8918-CC00E7C868D6}"/>
              </a:ext>
            </a:extLst>
          </p:cNvPr>
          <p:cNvSpPr>
            <a:spLocks noGrp="1"/>
          </p:cNvSpPr>
          <p:nvPr>
            <p:ph type="body" sz="quarter" idx="37"/>
          </p:nvPr>
        </p:nvSpPr>
        <p:spPr>
          <a:xfrm>
            <a:off x="8728075" y="3084513"/>
            <a:ext cx="3128963" cy="368300"/>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del patrón</a:t>
            </a:r>
          </a:p>
        </p:txBody>
      </p:sp>
      <p:sp>
        <p:nvSpPr>
          <p:cNvPr id="96" name="Marcador de texto 95">
            <a:extLst>
              <a:ext uri="{FF2B5EF4-FFF2-40B4-BE49-F238E27FC236}">
                <a16:creationId xmlns:a16="http://schemas.microsoft.com/office/drawing/2014/main" id="{83A41563-E0A5-4C89-8D58-1EAF51C228D4}"/>
              </a:ext>
            </a:extLst>
          </p:cNvPr>
          <p:cNvSpPr>
            <a:spLocks noGrp="1"/>
          </p:cNvSpPr>
          <p:nvPr>
            <p:ph type="body" sz="quarter" idx="39" hasCustomPrompt="1"/>
          </p:nvPr>
        </p:nvSpPr>
        <p:spPr>
          <a:xfrm>
            <a:off x="1233488" y="5382021"/>
            <a:ext cx="3052762" cy="365125"/>
          </a:xfrm>
        </p:spPr>
        <p:txBody>
          <a:bodyPr rtlCol="0" anchor="ct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maestro</a:t>
            </a:r>
          </a:p>
        </p:txBody>
      </p:sp>
      <p:sp>
        <p:nvSpPr>
          <p:cNvPr id="36" name="Marcador de posición de imagen 35">
            <a:extLst>
              <a:ext uri="{FF2B5EF4-FFF2-40B4-BE49-F238E27FC236}">
                <a16:creationId xmlns:a16="http://schemas.microsoft.com/office/drawing/2014/main" id="{044B8DA3-B7BD-4CEC-B681-434C289EE742}"/>
              </a:ext>
            </a:extLst>
          </p:cNvPr>
          <p:cNvSpPr>
            <a:spLocks noGrp="1"/>
          </p:cNvSpPr>
          <p:nvPr>
            <p:ph type="pic" sz="quarter" idx="14"/>
          </p:nvPr>
        </p:nvSpPr>
        <p:spPr>
          <a:xfrm>
            <a:off x="2916846" y="1736725"/>
            <a:ext cx="607683" cy="940389"/>
          </a:xfrm>
        </p:spPr>
        <p:txBody>
          <a:bodyPr rtlCol="0">
            <a:normAutofit/>
          </a:bodyPr>
          <a:lstStyle>
            <a:lvl1pPr marL="0" indent="0">
              <a:buNone/>
              <a:defRPr sz="900"/>
            </a:lvl1pPr>
          </a:lstStyle>
          <a:p>
            <a:pPr rtl="0"/>
            <a:r>
              <a:rPr lang="es-ES" noProof="0"/>
              <a:t>Haga clic en el icono para agregar una imagen</a:t>
            </a:r>
          </a:p>
        </p:txBody>
      </p:sp>
      <p:sp>
        <p:nvSpPr>
          <p:cNvPr id="42" name="Marcador de texto 41">
            <a:extLst>
              <a:ext uri="{FF2B5EF4-FFF2-40B4-BE49-F238E27FC236}">
                <a16:creationId xmlns:a16="http://schemas.microsoft.com/office/drawing/2014/main" id="{C7BCD5F4-57B5-4DD7-8919-828C7DADB2B8}"/>
              </a:ext>
            </a:extLst>
          </p:cNvPr>
          <p:cNvSpPr>
            <a:spLocks noGrp="1"/>
          </p:cNvSpPr>
          <p:nvPr>
            <p:ph type="body" sz="quarter" idx="16" hasCustomPrompt="1"/>
          </p:nvPr>
        </p:nvSpPr>
        <p:spPr>
          <a:xfrm>
            <a:off x="1233488" y="3097213"/>
            <a:ext cx="3078162" cy="369887"/>
          </a:xfrm>
        </p:spPr>
        <p:txBody>
          <a:bodyPr rtlCol="0" anchor="ctr"/>
          <a:lstStyle>
            <a:lvl1pPr marL="0" indent="0">
              <a:buNone/>
              <a:defRPr sz="1800"/>
            </a:lvl1pPr>
            <a:lvl2pPr>
              <a:defRPr sz="1200"/>
            </a:lvl2pPr>
            <a:lvl3pPr>
              <a:defRPr sz="1100"/>
            </a:lvl3pPr>
            <a:lvl4pPr>
              <a:defRPr sz="1050"/>
            </a:lvl4pPr>
            <a:lvl5pPr>
              <a:defRPr sz="1050"/>
            </a:lvl5pPr>
          </a:lstStyle>
          <a:p>
            <a:pPr lvl="0" rtl="0"/>
            <a:r>
              <a:rPr lang="es-ES" noProof="0"/>
              <a:t>Haga clic en</a:t>
            </a:r>
          </a:p>
        </p:txBody>
      </p:sp>
      <p:sp>
        <p:nvSpPr>
          <p:cNvPr id="50" name="Marcador de texto 49">
            <a:extLst>
              <a:ext uri="{FF2B5EF4-FFF2-40B4-BE49-F238E27FC236}">
                <a16:creationId xmlns:a16="http://schemas.microsoft.com/office/drawing/2014/main" id="{56C49F0C-2E93-4964-BC01-9C6907CDE1D7}"/>
              </a:ext>
            </a:extLst>
          </p:cNvPr>
          <p:cNvSpPr>
            <a:spLocks noGrp="1"/>
          </p:cNvSpPr>
          <p:nvPr>
            <p:ph type="body" sz="quarter" idx="20" hasCustomPrompt="1"/>
          </p:nvPr>
        </p:nvSpPr>
        <p:spPr>
          <a:xfrm>
            <a:off x="1233488" y="6162675"/>
            <a:ext cx="3052762" cy="365125"/>
          </a:xfrm>
        </p:spPr>
        <p:txBody>
          <a:bodyPr rtlCol="0" anchor="ct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maestro</a:t>
            </a:r>
          </a:p>
        </p:txBody>
      </p:sp>
      <p:sp>
        <p:nvSpPr>
          <p:cNvPr id="56" name="Marcador de texto 55">
            <a:extLst>
              <a:ext uri="{FF2B5EF4-FFF2-40B4-BE49-F238E27FC236}">
                <a16:creationId xmlns:a16="http://schemas.microsoft.com/office/drawing/2014/main" id="{AFC5A4FB-E027-4D87-88C8-67A1FFE82FB0}"/>
              </a:ext>
            </a:extLst>
          </p:cNvPr>
          <p:cNvSpPr>
            <a:spLocks noGrp="1"/>
          </p:cNvSpPr>
          <p:nvPr>
            <p:ph type="body" sz="quarter" idx="22"/>
          </p:nvPr>
        </p:nvSpPr>
        <p:spPr>
          <a:xfrm>
            <a:off x="6090258" y="3816350"/>
            <a:ext cx="5691188" cy="369888"/>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del patrón</a:t>
            </a:r>
          </a:p>
        </p:txBody>
      </p:sp>
      <p:sp>
        <p:nvSpPr>
          <p:cNvPr id="58" name="Marcador de texto 57">
            <a:extLst>
              <a:ext uri="{FF2B5EF4-FFF2-40B4-BE49-F238E27FC236}">
                <a16:creationId xmlns:a16="http://schemas.microsoft.com/office/drawing/2014/main" id="{4B465A32-6CAE-4A19-AAE5-D881D94932FC}"/>
              </a:ext>
            </a:extLst>
          </p:cNvPr>
          <p:cNvSpPr>
            <a:spLocks noGrp="1"/>
          </p:cNvSpPr>
          <p:nvPr>
            <p:ph type="body" sz="quarter" idx="23"/>
          </p:nvPr>
        </p:nvSpPr>
        <p:spPr>
          <a:xfrm>
            <a:off x="6090258" y="4756150"/>
            <a:ext cx="4471988" cy="365125"/>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del patrón</a:t>
            </a:r>
          </a:p>
        </p:txBody>
      </p:sp>
      <p:sp>
        <p:nvSpPr>
          <p:cNvPr id="60" name="Marcador de texto 59">
            <a:extLst>
              <a:ext uri="{FF2B5EF4-FFF2-40B4-BE49-F238E27FC236}">
                <a16:creationId xmlns:a16="http://schemas.microsoft.com/office/drawing/2014/main" id="{B73B60A7-C585-48A1-9EE8-5A9161FE1A2D}"/>
              </a:ext>
            </a:extLst>
          </p:cNvPr>
          <p:cNvSpPr>
            <a:spLocks noGrp="1"/>
          </p:cNvSpPr>
          <p:nvPr>
            <p:ph type="body" sz="quarter" idx="24"/>
          </p:nvPr>
        </p:nvSpPr>
        <p:spPr>
          <a:xfrm>
            <a:off x="6090258" y="5805488"/>
            <a:ext cx="2870635" cy="365125"/>
          </a:xfrm>
        </p:spPr>
        <p:txBody>
          <a:bodyPr rtlCol="0" anchor="ctr">
            <a:noAutofit/>
          </a:bodyP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del patrón</a:t>
            </a:r>
          </a:p>
        </p:txBody>
      </p:sp>
      <p:sp>
        <p:nvSpPr>
          <p:cNvPr id="66" name="Marcador de texto 65">
            <a:extLst>
              <a:ext uri="{FF2B5EF4-FFF2-40B4-BE49-F238E27FC236}">
                <a16:creationId xmlns:a16="http://schemas.microsoft.com/office/drawing/2014/main" id="{572FF7B0-61BF-4A36-A650-9391F538F97F}"/>
              </a:ext>
            </a:extLst>
          </p:cNvPr>
          <p:cNvSpPr>
            <a:spLocks noGrp="1"/>
          </p:cNvSpPr>
          <p:nvPr>
            <p:ph type="body" sz="quarter" idx="27"/>
          </p:nvPr>
        </p:nvSpPr>
        <p:spPr>
          <a:xfrm>
            <a:off x="1233488" y="3758803"/>
            <a:ext cx="3052762" cy="422275"/>
          </a:xfrm>
        </p:spPr>
        <p:txBody>
          <a:bodyPr rtlCol="0" anchor="ctr">
            <a:normAutofit/>
          </a:bodyPr>
          <a:lstStyle>
            <a:lvl1pPr marL="0" indent="0">
              <a:buNone/>
              <a:defRPr sz="1800"/>
            </a:lvl1pPr>
            <a:lvl2pPr>
              <a:defRPr sz="1200"/>
            </a:lvl2pPr>
            <a:lvl3pPr>
              <a:defRPr sz="1100"/>
            </a:lvl3pPr>
            <a:lvl4pPr>
              <a:defRPr sz="1050"/>
            </a:lvl4pPr>
            <a:lvl5pPr>
              <a:defRPr sz="1050"/>
            </a:lvl5pPr>
          </a:lstStyle>
          <a:p>
            <a:pPr lvl="0" rtl="0"/>
            <a:r>
              <a:rPr lang="es-ES" noProof="0"/>
              <a:t>Haga clic para modificar los estilos de texto del patrón</a:t>
            </a:r>
          </a:p>
        </p:txBody>
      </p:sp>
      <p:sp>
        <p:nvSpPr>
          <p:cNvPr id="80" name="Marcador de posición de imagen 79">
            <a:extLst>
              <a:ext uri="{FF2B5EF4-FFF2-40B4-BE49-F238E27FC236}">
                <a16:creationId xmlns:a16="http://schemas.microsoft.com/office/drawing/2014/main" id="{549FE36E-D46D-4D10-B3EF-8CB0D5034326}"/>
              </a:ext>
            </a:extLst>
          </p:cNvPr>
          <p:cNvSpPr>
            <a:spLocks noGrp="1"/>
          </p:cNvSpPr>
          <p:nvPr>
            <p:ph type="pic" sz="quarter" idx="32"/>
          </p:nvPr>
        </p:nvSpPr>
        <p:spPr>
          <a:xfrm>
            <a:off x="5175250" y="3788614"/>
            <a:ext cx="757238" cy="447675"/>
          </a:xfrm>
        </p:spPr>
        <p:txBody>
          <a:bodyPr rtlCol="0">
            <a:normAutofit/>
          </a:bodyPr>
          <a:lstStyle>
            <a:lvl1pPr marL="0" indent="0">
              <a:buNone/>
              <a:defRPr sz="1200"/>
            </a:lvl1pPr>
          </a:lstStyle>
          <a:p>
            <a:pPr rtl="0"/>
            <a:r>
              <a:rPr lang="es-ES" noProof="0"/>
              <a:t>Haga clic en el icono para agregar una imagen</a:t>
            </a:r>
          </a:p>
        </p:txBody>
      </p:sp>
      <p:sp>
        <p:nvSpPr>
          <p:cNvPr id="82" name="Marcador de posición de imagen 81">
            <a:extLst>
              <a:ext uri="{FF2B5EF4-FFF2-40B4-BE49-F238E27FC236}">
                <a16:creationId xmlns:a16="http://schemas.microsoft.com/office/drawing/2014/main" id="{EF4A4F86-62F7-4DFE-A835-39FFDCD2E30F}"/>
              </a:ext>
            </a:extLst>
          </p:cNvPr>
          <p:cNvSpPr>
            <a:spLocks noGrp="1"/>
          </p:cNvSpPr>
          <p:nvPr>
            <p:ph type="pic" sz="quarter" idx="33"/>
          </p:nvPr>
        </p:nvSpPr>
        <p:spPr>
          <a:xfrm>
            <a:off x="5175250" y="4453798"/>
            <a:ext cx="469392" cy="909264"/>
          </a:xfrm>
        </p:spPr>
        <p:txBody>
          <a:bodyPr rtlCol="0">
            <a:normAutofit/>
          </a:bodyPr>
          <a:lstStyle>
            <a:lvl1pPr marL="0" indent="0">
              <a:buNone/>
              <a:defRPr sz="700"/>
            </a:lvl1pPr>
          </a:lstStyle>
          <a:p>
            <a:pPr rtl="0"/>
            <a:r>
              <a:rPr lang="es-ES" noProof="0"/>
              <a:t>Haga clic en el icono para agregar una imagen</a:t>
            </a:r>
          </a:p>
        </p:txBody>
      </p:sp>
      <p:sp>
        <p:nvSpPr>
          <p:cNvPr id="86" name="Marcador de posición de imagen 85">
            <a:extLst>
              <a:ext uri="{FF2B5EF4-FFF2-40B4-BE49-F238E27FC236}">
                <a16:creationId xmlns:a16="http://schemas.microsoft.com/office/drawing/2014/main" id="{62EBABF4-996C-4F70-AD03-2A7809AC3E71}"/>
              </a:ext>
            </a:extLst>
          </p:cNvPr>
          <p:cNvSpPr>
            <a:spLocks noGrp="1"/>
          </p:cNvSpPr>
          <p:nvPr>
            <p:ph type="pic" sz="quarter" idx="34"/>
          </p:nvPr>
        </p:nvSpPr>
        <p:spPr>
          <a:xfrm>
            <a:off x="5175250" y="5580570"/>
            <a:ext cx="469392" cy="868229"/>
          </a:xfrm>
        </p:spPr>
        <p:txBody>
          <a:bodyPr rtlCol="0">
            <a:normAutofit/>
          </a:bodyPr>
          <a:lstStyle>
            <a:lvl1pPr marL="0" indent="0">
              <a:buNone/>
              <a:defRPr sz="700"/>
            </a:lvl1pPr>
          </a:lstStyle>
          <a:p>
            <a:pPr rtl="0"/>
            <a:r>
              <a:rPr lang="es-ES" noProof="0"/>
              <a:t>Haga clic en el icono para agregar una imagen</a:t>
            </a:r>
          </a:p>
        </p:txBody>
      </p:sp>
      <p:sp>
        <p:nvSpPr>
          <p:cNvPr id="6" name="Título 5">
            <a:extLst>
              <a:ext uri="{FF2B5EF4-FFF2-40B4-BE49-F238E27FC236}">
                <a16:creationId xmlns:a16="http://schemas.microsoft.com/office/drawing/2014/main" id="{22AA789F-0BF8-4E70-899A-C6CEE3FF1D16}"/>
              </a:ext>
            </a:extLst>
          </p:cNvPr>
          <p:cNvSpPr>
            <a:spLocks noGrp="1"/>
          </p:cNvSpPr>
          <p:nvPr>
            <p:ph type="title" hasCustomPrompt="1"/>
          </p:nvPr>
        </p:nvSpPr>
        <p:spPr>
          <a:xfrm>
            <a:off x="549274" y="136525"/>
            <a:ext cx="11232172" cy="1399667"/>
          </a:xfrm>
        </p:spPr>
        <p:txBody>
          <a:bodyPr rtlCol="0"/>
          <a:lstStyle>
            <a:lvl1pPr>
              <a:defRPr/>
            </a:lvl1pPr>
          </a:lstStyle>
          <a:p>
            <a:pPr rtl="0"/>
            <a:r>
              <a:rPr lang="es-ES" noProof="0"/>
              <a:t>Haga clic para agregar un título</a:t>
            </a:r>
          </a:p>
        </p:txBody>
      </p:sp>
      <p:sp>
        <p:nvSpPr>
          <p:cNvPr id="2" name="Marcador de fecha 1">
            <a:extLst>
              <a:ext uri="{FF2B5EF4-FFF2-40B4-BE49-F238E27FC236}">
                <a16:creationId xmlns:a16="http://schemas.microsoft.com/office/drawing/2014/main" id="{83E5B3C0-D344-440F-8A21-D5E6DA477041}"/>
              </a:ext>
            </a:extLst>
          </p:cNvPr>
          <p:cNvSpPr>
            <a:spLocks noGrp="1"/>
          </p:cNvSpPr>
          <p:nvPr>
            <p:ph type="dt" sz="half" idx="42"/>
          </p:nvPr>
        </p:nvSpPr>
        <p:spPr/>
        <p:txBody>
          <a:bodyPr rtlCol="0"/>
          <a:lstStyle/>
          <a:p>
            <a:pPr rtl="0"/>
            <a:fld id="{74F08A9E-AE78-4401-907E-79BA037F9E58}" type="datetime1">
              <a:rPr lang="es-ES" noProof="0" smtClean="0"/>
              <a:t>12/05/2020</a:t>
            </a:fld>
            <a:endParaRPr lang="es-ES" noProof="0"/>
          </a:p>
        </p:txBody>
      </p:sp>
      <p:sp>
        <p:nvSpPr>
          <p:cNvPr id="7" name="Marcador de pie de página 6">
            <a:extLst>
              <a:ext uri="{FF2B5EF4-FFF2-40B4-BE49-F238E27FC236}">
                <a16:creationId xmlns:a16="http://schemas.microsoft.com/office/drawing/2014/main" id="{076C5D2E-1DE8-48AE-9B8C-8DAF5F08FB88}"/>
              </a:ext>
            </a:extLst>
          </p:cNvPr>
          <p:cNvSpPr>
            <a:spLocks noGrp="1"/>
          </p:cNvSpPr>
          <p:nvPr>
            <p:ph type="ftr" sz="quarter" idx="43"/>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D3BDFE80-F205-48F7-BE94-FA67D4267E2E}"/>
              </a:ext>
            </a:extLst>
          </p:cNvPr>
          <p:cNvSpPr>
            <a:spLocks noGrp="1"/>
          </p:cNvSpPr>
          <p:nvPr>
            <p:ph type="sldNum" sz="quarter" idx="44"/>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125103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ersonalizado">
    <p:spTree>
      <p:nvGrpSpPr>
        <p:cNvPr id="1" name=""/>
        <p:cNvGrpSpPr/>
        <p:nvPr/>
      </p:nvGrpSpPr>
      <p:grpSpPr>
        <a:xfrm>
          <a:off x="0" y="0"/>
          <a:ext cx="0" cy="0"/>
          <a:chOff x="0" y="0"/>
          <a:chExt cx="0" cy="0"/>
        </a:xfrm>
      </p:grpSpPr>
      <p:sp>
        <p:nvSpPr>
          <p:cNvPr id="65" name="Marcador de texto 64">
            <a:extLst>
              <a:ext uri="{FF2B5EF4-FFF2-40B4-BE49-F238E27FC236}">
                <a16:creationId xmlns:a16="http://schemas.microsoft.com/office/drawing/2014/main" id="{E393AE77-BBC0-4DB8-8283-1612D63661C6}"/>
              </a:ext>
            </a:extLst>
          </p:cNvPr>
          <p:cNvSpPr>
            <a:spLocks noGrp="1"/>
          </p:cNvSpPr>
          <p:nvPr>
            <p:ph type="body" sz="quarter" idx="22"/>
          </p:nvPr>
        </p:nvSpPr>
        <p:spPr>
          <a:xfrm>
            <a:off x="6283324" y="1779588"/>
            <a:ext cx="5803899" cy="379412"/>
          </a:xfrm>
        </p:spPr>
        <p:txBody>
          <a:bodyPr rtlCol="0">
            <a:noAutofit/>
          </a:bodyPr>
          <a:lstStyle>
            <a:lvl1pPr marL="0" indent="0">
              <a:buNone/>
              <a:defRPr sz="1800"/>
            </a:lvl1pPr>
          </a:lstStyle>
          <a:p>
            <a:pPr lvl="0" rtl="0"/>
            <a:r>
              <a:rPr lang="es-ES" noProof="0"/>
              <a:t>Haga clic para modificar los estilos de texto del patrón</a:t>
            </a:r>
          </a:p>
        </p:txBody>
      </p:sp>
      <p:sp>
        <p:nvSpPr>
          <p:cNvPr id="48" name="Marcador de texto 47">
            <a:extLst>
              <a:ext uri="{FF2B5EF4-FFF2-40B4-BE49-F238E27FC236}">
                <a16:creationId xmlns:a16="http://schemas.microsoft.com/office/drawing/2014/main" id="{DF387B53-4C1E-4EBB-B66F-5D815C17F3BB}"/>
              </a:ext>
            </a:extLst>
          </p:cNvPr>
          <p:cNvSpPr>
            <a:spLocks noGrp="1"/>
          </p:cNvSpPr>
          <p:nvPr>
            <p:ph type="body" sz="quarter" idx="14"/>
          </p:nvPr>
        </p:nvSpPr>
        <p:spPr>
          <a:xfrm>
            <a:off x="635974" y="1806575"/>
            <a:ext cx="2266950" cy="368300"/>
          </a:xfrm>
        </p:spPr>
        <p:txBody>
          <a:bodyPr rtlCol="0">
            <a:noAutofit/>
          </a:bodyPr>
          <a:lstStyle>
            <a:lvl1pPr marL="0" indent="0">
              <a:buNone/>
              <a:defRPr sz="1800"/>
            </a:lvl1pPr>
          </a:lstStyle>
          <a:p>
            <a:pPr lvl="0" rtl="0"/>
            <a:r>
              <a:rPr lang="es-ES" noProof="0"/>
              <a:t>Haga clic para modificar los estilos de texto del patrón</a:t>
            </a:r>
          </a:p>
        </p:txBody>
      </p:sp>
      <p:sp>
        <p:nvSpPr>
          <p:cNvPr id="50" name="Marcador de texto 49">
            <a:extLst>
              <a:ext uri="{FF2B5EF4-FFF2-40B4-BE49-F238E27FC236}">
                <a16:creationId xmlns:a16="http://schemas.microsoft.com/office/drawing/2014/main" id="{ACFB326B-C27B-40FF-8F7B-BB633B5465A0}"/>
              </a:ext>
            </a:extLst>
          </p:cNvPr>
          <p:cNvSpPr>
            <a:spLocks noGrp="1"/>
          </p:cNvSpPr>
          <p:nvPr>
            <p:ph type="body" sz="quarter" idx="15"/>
          </p:nvPr>
        </p:nvSpPr>
        <p:spPr>
          <a:xfrm>
            <a:off x="635974" y="4030663"/>
            <a:ext cx="2266950" cy="357187"/>
          </a:xfrm>
        </p:spPr>
        <p:txBody>
          <a:bodyPr rtlCol="0">
            <a:noAutofit/>
          </a:bodyPr>
          <a:lstStyle>
            <a:lvl1pPr marL="0" indent="0">
              <a:buNone/>
              <a:defRPr sz="1800"/>
            </a:lvl1pPr>
          </a:lstStyle>
          <a:p>
            <a:pPr lvl="0" rtl="0"/>
            <a:r>
              <a:rPr lang="es-ES" noProof="0"/>
              <a:t>Haga clic para modificar los estilos de texto del patrón</a:t>
            </a:r>
          </a:p>
        </p:txBody>
      </p:sp>
      <p:sp>
        <p:nvSpPr>
          <p:cNvPr id="52" name="Marcador de texto 51">
            <a:extLst>
              <a:ext uri="{FF2B5EF4-FFF2-40B4-BE49-F238E27FC236}">
                <a16:creationId xmlns:a16="http://schemas.microsoft.com/office/drawing/2014/main" id="{5DDF554F-D397-40BF-98A2-1CD8E3769E50}"/>
              </a:ext>
            </a:extLst>
          </p:cNvPr>
          <p:cNvSpPr>
            <a:spLocks noGrp="1"/>
          </p:cNvSpPr>
          <p:nvPr>
            <p:ph type="body" sz="quarter" idx="16"/>
          </p:nvPr>
        </p:nvSpPr>
        <p:spPr>
          <a:xfrm>
            <a:off x="3107713" y="1806575"/>
            <a:ext cx="2988287" cy="331788"/>
          </a:xfrm>
        </p:spPr>
        <p:txBody>
          <a:bodyPr rtlCol="0">
            <a:noAutofit/>
          </a:bodyPr>
          <a:lstStyle>
            <a:lvl1pPr marL="0" indent="0">
              <a:buNone/>
              <a:defRPr sz="1800"/>
            </a:lvl1pPr>
          </a:lstStyle>
          <a:p>
            <a:pPr lvl="0" rtl="0"/>
            <a:r>
              <a:rPr lang="es-ES" noProof="0"/>
              <a:t>Haga clic para modificar los estilos de texto del patrón</a:t>
            </a:r>
          </a:p>
        </p:txBody>
      </p:sp>
      <p:sp>
        <p:nvSpPr>
          <p:cNvPr id="54" name="Marcador de texto 53">
            <a:extLst>
              <a:ext uri="{FF2B5EF4-FFF2-40B4-BE49-F238E27FC236}">
                <a16:creationId xmlns:a16="http://schemas.microsoft.com/office/drawing/2014/main" id="{F2164528-2D61-44A0-864B-415FADC92890}"/>
              </a:ext>
            </a:extLst>
          </p:cNvPr>
          <p:cNvSpPr>
            <a:spLocks noGrp="1"/>
          </p:cNvSpPr>
          <p:nvPr>
            <p:ph type="body" sz="quarter" idx="17"/>
          </p:nvPr>
        </p:nvSpPr>
        <p:spPr>
          <a:xfrm>
            <a:off x="3107713" y="4027488"/>
            <a:ext cx="2988287" cy="382587"/>
          </a:xfrm>
        </p:spPr>
        <p:txBody>
          <a:bodyPr rtlCol="0">
            <a:noAutofit/>
          </a:bodyPr>
          <a:lstStyle>
            <a:lvl1pPr marL="0" indent="0">
              <a:buNone/>
              <a:defRPr sz="1800"/>
            </a:lvl1pPr>
          </a:lstStyle>
          <a:p>
            <a:pPr lvl="0" rtl="0"/>
            <a:r>
              <a:rPr lang="es-ES" noProof="0"/>
              <a:t>Haga clic para modificar los estilos de texto del patrón</a:t>
            </a:r>
          </a:p>
        </p:txBody>
      </p:sp>
      <p:sp>
        <p:nvSpPr>
          <p:cNvPr id="58" name="Marcador de texto 57">
            <a:extLst>
              <a:ext uri="{FF2B5EF4-FFF2-40B4-BE49-F238E27FC236}">
                <a16:creationId xmlns:a16="http://schemas.microsoft.com/office/drawing/2014/main" id="{E953B0F1-0EC0-4693-AFCE-441B0654C009}"/>
              </a:ext>
            </a:extLst>
          </p:cNvPr>
          <p:cNvSpPr>
            <a:spLocks noGrp="1"/>
          </p:cNvSpPr>
          <p:nvPr>
            <p:ph type="body" sz="quarter" idx="19" hasCustomPrompt="1"/>
          </p:nvPr>
        </p:nvSpPr>
        <p:spPr>
          <a:xfrm>
            <a:off x="6283325" y="3422650"/>
            <a:ext cx="5803900" cy="374650"/>
          </a:xfrm>
        </p:spPr>
        <p:txBody>
          <a:bodyPr rtlCol="0"/>
          <a:lstStyle>
            <a:lvl1pPr marL="0" indent="0">
              <a:buNone/>
              <a:defRPr sz="1800"/>
            </a:lvl1pPr>
          </a:lstStyle>
          <a:p>
            <a:pPr lvl="0" rtl="0"/>
            <a:r>
              <a:rPr lang="es-ES" noProof="0"/>
              <a:t>Haga clic para modificar los estilos de texto maestro</a:t>
            </a:r>
          </a:p>
        </p:txBody>
      </p:sp>
      <p:sp>
        <p:nvSpPr>
          <p:cNvPr id="60" name="Marcador de texto 59">
            <a:extLst>
              <a:ext uri="{FF2B5EF4-FFF2-40B4-BE49-F238E27FC236}">
                <a16:creationId xmlns:a16="http://schemas.microsoft.com/office/drawing/2014/main" id="{18AE43D2-BDA6-40AB-B941-DC3FB7B566E5}"/>
              </a:ext>
            </a:extLst>
          </p:cNvPr>
          <p:cNvSpPr>
            <a:spLocks noGrp="1"/>
          </p:cNvSpPr>
          <p:nvPr>
            <p:ph type="body" sz="quarter" idx="20"/>
          </p:nvPr>
        </p:nvSpPr>
        <p:spPr>
          <a:xfrm>
            <a:off x="6283324" y="5081588"/>
            <a:ext cx="5803901" cy="363537"/>
          </a:xfrm>
        </p:spPr>
        <p:txBody>
          <a:bodyPr rtlCol="0">
            <a:noAutofit/>
          </a:bodyPr>
          <a:lstStyle>
            <a:lvl1pPr marL="0" indent="0">
              <a:buNone/>
              <a:defRPr sz="1800"/>
            </a:lvl1pPr>
          </a:lstStyle>
          <a:p>
            <a:pPr lvl="0" rtl="0"/>
            <a:r>
              <a:rPr lang="es-ES" noProof="0"/>
              <a:t>Haga clic para modificar los estilos de texto del patrón</a:t>
            </a:r>
          </a:p>
        </p:txBody>
      </p:sp>
      <p:sp>
        <p:nvSpPr>
          <p:cNvPr id="3" name="Título 2">
            <a:extLst>
              <a:ext uri="{FF2B5EF4-FFF2-40B4-BE49-F238E27FC236}">
                <a16:creationId xmlns:a16="http://schemas.microsoft.com/office/drawing/2014/main" id="{A236A5CE-D419-4B5F-9D21-AEFF0E9772CB}"/>
              </a:ext>
            </a:extLst>
          </p:cNvPr>
          <p:cNvSpPr>
            <a:spLocks noGrp="1"/>
          </p:cNvSpPr>
          <p:nvPr>
            <p:ph type="title" hasCustomPrompt="1"/>
          </p:nvPr>
        </p:nvSpPr>
        <p:spPr>
          <a:xfrm>
            <a:off x="635974" y="167005"/>
            <a:ext cx="11175026" cy="1399667"/>
          </a:xfrm>
        </p:spPr>
        <p:txBody>
          <a:bodyPr rtlCol="0"/>
          <a:lstStyle>
            <a:lvl1pPr>
              <a:defRPr/>
            </a:lvl1pPr>
          </a:lstStyle>
          <a:p>
            <a:pPr rtl="0"/>
            <a:r>
              <a:rPr lang="es-ES" noProof="0"/>
              <a:t>Haga clic para agregar un título</a:t>
            </a:r>
          </a:p>
        </p:txBody>
      </p:sp>
      <p:sp>
        <p:nvSpPr>
          <p:cNvPr id="2" name="Marcador de fecha 1">
            <a:extLst>
              <a:ext uri="{FF2B5EF4-FFF2-40B4-BE49-F238E27FC236}">
                <a16:creationId xmlns:a16="http://schemas.microsoft.com/office/drawing/2014/main" id="{09EEF589-52F5-4662-AE2E-B64C5683F01C}"/>
              </a:ext>
            </a:extLst>
          </p:cNvPr>
          <p:cNvSpPr>
            <a:spLocks noGrp="1"/>
          </p:cNvSpPr>
          <p:nvPr>
            <p:ph type="dt" sz="half" idx="23"/>
          </p:nvPr>
        </p:nvSpPr>
        <p:spPr/>
        <p:txBody>
          <a:bodyPr rtlCol="0"/>
          <a:lstStyle/>
          <a:p>
            <a:pPr rtl="0"/>
            <a:fld id="{8FB61EF8-5B80-4EEA-A7B7-496D6A623325}" type="datetime1">
              <a:rPr lang="es-ES" noProof="0" smtClean="0"/>
              <a:t>12/05/2020</a:t>
            </a:fld>
            <a:endParaRPr lang="es-ES" noProof="0"/>
          </a:p>
        </p:txBody>
      </p:sp>
      <p:sp>
        <p:nvSpPr>
          <p:cNvPr id="4" name="Marcador de pie de página 3">
            <a:extLst>
              <a:ext uri="{FF2B5EF4-FFF2-40B4-BE49-F238E27FC236}">
                <a16:creationId xmlns:a16="http://schemas.microsoft.com/office/drawing/2014/main" id="{AC8FB119-72A8-4BF8-94DB-60F7C833C15F}"/>
              </a:ext>
            </a:extLst>
          </p:cNvPr>
          <p:cNvSpPr>
            <a:spLocks noGrp="1"/>
          </p:cNvSpPr>
          <p:nvPr>
            <p:ph type="ftr" sz="quarter" idx="24"/>
          </p:nvPr>
        </p:nvSpPr>
        <p:spPr/>
        <p:txBody>
          <a:bodyPr rtlCol="0"/>
          <a:lstStyle/>
          <a:p>
            <a:pPr rtl="0"/>
            <a:endParaRPr lang="es-ES" noProof="0"/>
          </a:p>
        </p:txBody>
      </p:sp>
      <p:sp>
        <p:nvSpPr>
          <p:cNvPr id="5" name="Marcador de posición de número de diapositiva 4">
            <a:extLst>
              <a:ext uri="{FF2B5EF4-FFF2-40B4-BE49-F238E27FC236}">
                <a16:creationId xmlns:a16="http://schemas.microsoft.com/office/drawing/2014/main" id="{45E1B0BD-CBF4-4496-B066-4A2C9EE35C85}"/>
              </a:ext>
            </a:extLst>
          </p:cNvPr>
          <p:cNvSpPr>
            <a:spLocks noGrp="1"/>
          </p:cNvSpPr>
          <p:nvPr>
            <p:ph type="sldNum" sz="quarter" idx="25"/>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1137906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ersonalizado ">
    <p:spTree>
      <p:nvGrpSpPr>
        <p:cNvPr id="1" name=""/>
        <p:cNvGrpSpPr/>
        <p:nvPr/>
      </p:nvGrpSpPr>
      <p:grpSpPr>
        <a:xfrm>
          <a:off x="0" y="0"/>
          <a:ext cx="0" cy="0"/>
          <a:chOff x="0" y="0"/>
          <a:chExt cx="0" cy="0"/>
        </a:xfrm>
      </p:grpSpPr>
      <p:sp>
        <p:nvSpPr>
          <p:cNvPr id="125" name="Marcador de texto 124">
            <a:extLst>
              <a:ext uri="{FF2B5EF4-FFF2-40B4-BE49-F238E27FC236}">
                <a16:creationId xmlns:a16="http://schemas.microsoft.com/office/drawing/2014/main" id="{667A1CD4-EB89-4F26-820B-BD6ECCC4CF50}"/>
              </a:ext>
            </a:extLst>
          </p:cNvPr>
          <p:cNvSpPr>
            <a:spLocks noGrp="1"/>
          </p:cNvSpPr>
          <p:nvPr>
            <p:ph type="body" sz="quarter" idx="14"/>
          </p:nvPr>
        </p:nvSpPr>
        <p:spPr>
          <a:xfrm>
            <a:off x="214746" y="1836109"/>
            <a:ext cx="3557154" cy="638175"/>
          </a:xfrm>
        </p:spPr>
        <p:txBody>
          <a:bodyPr rtlCol="0">
            <a:noAutofit/>
          </a:bodyPr>
          <a:lstStyle>
            <a:lvl1pPr marL="0" indent="0">
              <a:buNone/>
              <a:defRPr sz="1800"/>
            </a:lvl1pPr>
          </a:lstStyle>
          <a:p>
            <a:pPr lvl="0" rtl="0"/>
            <a:r>
              <a:rPr lang="es-ES" noProof="0"/>
              <a:t>Haga clic para modificar los estilos de texto del patrón</a:t>
            </a:r>
          </a:p>
        </p:txBody>
      </p:sp>
      <p:sp>
        <p:nvSpPr>
          <p:cNvPr id="127" name="Marcador de texto 126">
            <a:extLst>
              <a:ext uri="{FF2B5EF4-FFF2-40B4-BE49-F238E27FC236}">
                <a16:creationId xmlns:a16="http://schemas.microsoft.com/office/drawing/2014/main" id="{E06BFBA4-664B-4AEC-8485-79D1DF66739B}"/>
              </a:ext>
            </a:extLst>
          </p:cNvPr>
          <p:cNvSpPr>
            <a:spLocks noGrp="1"/>
          </p:cNvSpPr>
          <p:nvPr>
            <p:ph type="body" sz="quarter" idx="15"/>
          </p:nvPr>
        </p:nvSpPr>
        <p:spPr>
          <a:xfrm>
            <a:off x="1874837" y="4430713"/>
            <a:ext cx="3020693" cy="365125"/>
          </a:xfrm>
        </p:spPr>
        <p:txBody>
          <a:bodyPr rtlCol="0">
            <a:noAutofit/>
          </a:bodyPr>
          <a:lstStyle>
            <a:lvl1pPr marL="0" indent="0">
              <a:buNone/>
              <a:defRPr sz="1800"/>
            </a:lvl1pPr>
          </a:lstStyle>
          <a:p>
            <a:pPr lvl="0" rtl="0"/>
            <a:r>
              <a:rPr lang="es-ES" noProof="0"/>
              <a:t>Haga clic para modificar los estilos de texto del patrón</a:t>
            </a:r>
          </a:p>
        </p:txBody>
      </p:sp>
      <p:sp>
        <p:nvSpPr>
          <p:cNvPr id="129" name="Marcador de texto 128">
            <a:extLst>
              <a:ext uri="{FF2B5EF4-FFF2-40B4-BE49-F238E27FC236}">
                <a16:creationId xmlns:a16="http://schemas.microsoft.com/office/drawing/2014/main" id="{804B322E-D1D7-4330-A5EA-165191CF537D}"/>
              </a:ext>
            </a:extLst>
          </p:cNvPr>
          <p:cNvSpPr>
            <a:spLocks noGrp="1"/>
          </p:cNvSpPr>
          <p:nvPr>
            <p:ph type="body" sz="quarter" idx="16"/>
          </p:nvPr>
        </p:nvSpPr>
        <p:spPr>
          <a:xfrm>
            <a:off x="5355070" y="1853572"/>
            <a:ext cx="3065031" cy="654050"/>
          </a:xfrm>
        </p:spPr>
        <p:txBody>
          <a:bodyPr rtlCol="0">
            <a:noAutofit/>
          </a:bodyPr>
          <a:lstStyle>
            <a:lvl1pPr marL="0" indent="0">
              <a:buNone/>
              <a:defRPr sz="1800"/>
            </a:lvl1pPr>
          </a:lstStyle>
          <a:p>
            <a:pPr lvl="0" rtl="0"/>
            <a:r>
              <a:rPr lang="es-ES" noProof="0"/>
              <a:t>Haga clic para modificar los estilos de texto del patrón</a:t>
            </a:r>
          </a:p>
        </p:txBody>
      </p:sp>
      <p:sp>
        <p:nvSpPr>
          <p:cNvPr id="131" name="Marcador de texto 130">
            <a:extLst>
              <a:ext uri="{FF2B5EF4-FFF2-40B4-BE49-F238E27FC236}">
                <a16:creationId xmlns:a16="http://schemas.microsoft.com/office/drawing/2014/main" id="{0A1B5CA3-297C-4BE0-A642-D03AF8DC7F8F}"/>
              </a:ext>
            </a:extLst>
          </p:cNvPr>
          <p:cNvSpPr>
            <a:spLocks noGrp="1"/>
          </p:cNvSpPr>
          <p:nvPr>
            <p:ph type="body" sz="quarter" idx="17"/>
          </p:nvPr>
        </p:nvSpPr>
        <p:spPr>
          <a:xfrm>
            <a:off x="5648325" y="4455484"/>
            <a:ext cx="3020692" cy="365125"/>
          </a:xfrm>
        </p:spPr>
        <p:txBody>
          <a:bodyPr rtlCol="0">
            <a:noAutofit/>
          </a:bodyPr>
          <a:lstStyle>
            <a:lvl1pPr marL="0" indent="0">
              <a:buNone/>
              <a:defRPr sz="1800"/>
            </a:lvl1pPr>
          </a:lstStyle>
          <a:p>
            <a:pPr lvl="0" rtl="0"/>
            <a:r>
              <a:rPr lang="es-ES" noProof="0"/>
              <a:t>Haga clic para modificar los estilos de texto del patrón</a:t>
            </a:r>
          </a:p>
        </p:txBody>
      </p:sp>
      <p:sp>
        <p:nvSpPr>
          <p:cNvPr id="133" name="Marcador de texto 132">
            <a:extLst>
              <a:ext uri="{FF2B5EF4-FFF2-40B4-BE49-F238E27FC236}">
                <a16:creationId xmlns:a16="http://schemas.microsoft.com/office/drawing/2014/main" id="{E1ABB05D-FC3B-41FB-AD21-BA2D713AE131}"/>
              </a:ext>
            </a:extLst>
          </p:cNvPr>
          <p:cNvSpPr>
            <a:spLocks noGrp="1"/>
          </p:cNvSpPr>
          <p:nvPr>
            <p:ph type="body" sz="quarter" idx="18"/>
          </p:nvPr>
        </p:nvSpPr>
        <p:spPr>
          <a:xfrm>
            <a:off x="9492096" y="1859922"/>
            <a:ext cx="2499879" cy="333375"/>
          </a:xfrm>
        </p:spPr>
        <p:txBody>
          <a:bodyPr rtlCol="0">
            <a:noAutofit/>
          </a:bodyPr>
          <a:lstStyle>
            <a:lvl1pPr marL="0" indent="0">
              <a:buNone/>
              <a:defRPr sz="1800"/>
            </a:lvl1pPr>
          </a:lstStyle>
          <a:p>
            <a:pPr lvl="0" rtl="0"/>
            <a:r>
              <a:rPr lang="es-ES" noProof="0"/>
              <a:t>Haga clic para modificar los estilos de texto del patrón</a:t>
            </a:r>
          </a:p>
        </p:txBody>
      </p:sp>
      <p:sp>
        <p:nvSpPr>
          <p:cNvPr id="135" name="Marcador de texto 134">
            <a:extLst>
              <a:ext uri="{FF2B5EF4-FFF2-40B4-BE49-F238E27FC236}">
                <a16:creationId xmlns:a16="http://schemas.microsoft.com/office/drawing/2014/main" id="{59C0539A-1527-4F6E-BD30-B366AA4AF86D}"/>
              </a:ext>
            </a:extLst>
          </p:cNvPr>
          <p:cNvSpPr>
            <a:spLocks noGrp="1"/>
          </p:cNvSpPr>
          <p:nvPr>
            <p:ph type="body" sz="quarter" idx="19"/>
          </p:nvPr>
        </p:nvSpPr>
        <p:spPr>
          <a:xfrm>
            <a:off x="9807575" y="4235838"/>
            <a:ext cx="2184400" cy="892175"/>
          </a:xfrm>
        </p:spPr>
        <p:txBody>
          <a:bodyPr rtlCol="0">
            <a:noAutofit/>
          </a:bodyPr>
          <a:lstStyle>
            <a:lvl1pPr marL="0" indent="0">
              <a:buNone/>
              <a:defRPr sz="1800"/>
            </a:lvl1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6986D36C-9DA4-4DBC-931C-B7432898FBB3}"/>
              </a:ext>
            </a:extLst>
          </p:cNvPr>
          <p:cNvSpPr>
            <a:spLocks noGrp="1"/>
          </p:cNvSpPr>
          <p:nvPr>
            <p:ph type="title" hasCustomPrompt="1"/>
          </p:nvPr>
        </p:nvSpPr>
        <p:spPr>
          <a:xfrm>
            <a:off x="420624" y="219075"/>
            <a:ext cx="10933176" cy="1371981"/>
          </a:xfrm>
        </p:spPr>
        <p:txBody>
          <a:bodyPr rtlCol="0"/>
          <a:lstStyle>
            <a:lvl1pPr>
              <a:defRPr/>
            </a:lvl1pPr>
          </a:lstStyle>
          <a:p>
            <a:pPr rtl="0"/>
            <a:r>
              <a:rPr lang="es-ES" noProof="0"/>
              <a:t>Haga clic para agregar un título</a:t>
            </a:r>
          </a:p>
        </p:txBody>
      </p:sp>
      <p:sp>
        <p:nvSpPr>
          <p:cNvPr id="6" name="Marcador de fecha 5">
            <a:extLst>
              <a:ext uri="{FF2B5EF4-FFF2-40B4-BE49-F238E27FC236}">
                <a16:creationId xmlns:a16="http://schemas.microsoft.com/office/drawing/2014/main" id="{47F18826-28C7-45F7-AB47-EE2C77A2D414}"/>
              </a:ext>
            </a:extLst>
          </p:cNvPr>
          <p:cNvSpPr>
            <a:spLocks noGrp="1"/>
          </p:cNvSpPr>
          <p:nvPr>
            <p:ph type="dt" sz="half" idx="20"/>
          </p:nvPr>
        </p:nvSpPr>
        <p:spPr/>
        <p:txBody>
          <a:bodyPr rtlCol="0"/>
          <a:lstStyle/>
          <a:p>
            <a:pPr rtl="0"/>
            <a:fld id="{E5FA007F-462E-4EA2-9F4E-A7C7DC46B29F}" type="datetime1">
              <a:rPr lang="es-ES" noProof="0" smtClean="0"/>
              <a:t>12/05/2020</a:t>
            </a:fld>
            <a:endParaRPr lang="es-ES" noProof="0"/>
          </a:p>
        </p:txBody>
      </p:sp>
      <p:sp>
        <p:nvSpPr>
          <p:cNvPr id="7" name="Marcador de pie de página 6">
            <a:extLst>
              <a:ext uri="{FF2B5EF4-FFF2-40B4-BE49-F238E27FC236}">
                <a16:creationId xmlns:a16="http://schemas.microsoft.com/office/drawing/2014/main" id="{AF6001C9-38CB-4769-90F3-F3438C4A1A38}"/>
              </a:ext>
            </a:extLst>
          </p:cNvPr>
          <p:cNvSpPr>
            <a:spLocks noGrp="1"/>
          </p:cNvSpPr>
          <p:nvPr>
            <p:ph type="ftr" sz="quarter" idx="21"/>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BB425D4F-BE94-4913-BB60-CDC45E694DBC}"/>
              </a:ext>
            </a:extLst>
          </p:cNvPr>
          <p:cNvSpPr>
            <a:spLocks noGrp="1"/>
          </p:cNvSpPr>
          <p:nvPr>
            <p:ph type="sldNum" sz="quarter" idx="22"/>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357730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ersonalizado ">
    <p:spTree>
      <p:nvGrpSpPr>
        <p:cNvPr id="1" name=""/>
        <p:cNvGrpSpPr/>
        <p:nvPr/>
      </p:nvGrpSpPr>
      <p:grpSpPr>
        <a:xfrm>
          <a:off x="0" y="0"/>
          <a:ext cx="0" cy="0"/>
          <a:chOff x="0" y="0"/>
          <a:chExt cx="0" cy="0"/>
        </a:xfrm>
      </p:grpSpPr>
      <p:sp>
        <p:nvSpPr>
          <p:cNvPr id="71" name="Marcador de texto 70">
            <a:extLst>
              <a:ext uri="{FF2B5EF4-FFF2-40B4-BE49-F238E27FC236}">
                <a16:creationId xmlns:a16="http://schemas.microsoft.com/office/drawing/2014/main" id="{DE47DD52-CC37-47D9-92D2-77DC922FFA9B}"/>
              </a:ext>
            </a:extLst>
          </p:cNvPr>
          <p:cNvSpPr>
            <a:spLocks noGrp="1"/>
          </p:cNvSpPr>
          <p:nvPr>
            <p:ph type="body" sz="quarter" idx="18" hasCustomPrompt="1"/>
          </p:nvPr>
        </p:nvSpPr>
        <p:spPr>
          <a:xfrm>
            <a:off x="3009220" y="4182157"/>
            <a:ext cx="3122612" cy="642938"/>
          </a:xfrm>
        </p:spPr>
        <p:txBody>
          <a:bodyPr rtlCol="0"/>
          <a:lstStyle>
            <a:lvl1pPr marL="0" indent="0" algn="ctr">
              <a:buNone/>
              <a:defRPr sz="1800"/>
            </a:lvl1pPr>
          </a:lstStyle>
          <a:p>
            <a:pPr lvl="0" rtl="0"/>
            <a:r>
              <a:rPr lang="es-ES" noProof="0"/>
              <a:t>Haga clic para editar</a:t>
            </a:r>
          </a:p>
        </p:txBody>
      </p:sp>
      <p:sp>
        <p:nvSpPr>
          <p:cNvPr id="61" name="Marcador de texto 60">
            <a:extLst>
              <a:ext uri="{FF2B5EF4-FFF2-40B4-BE49-F238E27FC236}">
                <a16:creationId xmlns:a16="http://schemas.microsoft.com/office/drawing/2014/main" id="{9519C631-A906-449F-B0D8-91B2CB94C10B}"/>
              </a:ext>
            </a:extLst>
          </p:cNvPr>
          <p:cNvSpPr>
            <a:spLocks noGrp="1"/>
          </p:cNvSpPr>
          <p:nvPr>
            <p:ph type="body" sz="quarter" idx="14"/>
          </p:nvPr>
        </p:nvSpPr>
        <p:spPr>
          <a:xfrm>
            <a:off x="251734" y="1857603"/>
            <a:ext cx="2679700" cy="369887"/>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63" name="Marcador de texto 62">
            <a:extLst>
              <a:ext uri="{FF2B5EF4-FFF2-40B4-BE49-F238E27FC236}">
                <a16:creationId xmlns:a16="http://schemas.microsoft.com/office/drawing/2014/main" id="{CF308EC1-84C0-4AB9-9485-0FA7E78FFC72}"/>
              </a:ext>
            </a:extLst>
          </p:cNvPr>
          <p:cNvSpPr>
            <a:spLocks noGrp="1"/>
          </p:cNvSpPr>
          <p:nvPr>
            <p:ph type="body" sz="quarter" idx="15"/>
          </p:nvPr>
        </p:nvSpPr>
        <p:spPr>
          <a:xfrm>
            <a:off x="3144157" y="1857603"/>
            <a:ext cx="2679700" cy="395287"/>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67" name="Marcador de texto 66">
            <a:extLst>
              <a:ext uri="{FF2B5EF4-FFF2-40B4-BE49-F238E27FC236}">
                <a16:creationId xmlns:a16="http://schemas.microsoft.com/office/drawing/2014/main" id="{64FF3C53-7B55-4DAC-A4E2-35AF4A931D01}"/>
              </a:ext>
            </a:extLst>
          </p:cNvPr>
          <p:cNvSpPr>
            <a:spLocks noGrp="1"/>
          </p:cNvSpPr>
          <p:nvPr>
            <p:ph type="body" sz="quarter" idx="16"/>
          </p:nvPr>
        </p:nvSpPr>
        <p:spPr>
          <a:xfrm>
            <a:off x="6149295" y="1857603"/>
            <a:ext cx="2497137" cy="646112"/>
          </a:xfrm>
        </p:spPr>
        <p:txBody>
          <a:bodyPr rtlCol="0">
            <a:normAutofit/>
          </a:bodyPr>
          <a:lstStyle>
            <a:lvl1pPr marL="0" indent="0" algn="ctr">
              <a:buNone/>
              <a:defRPr sz="1800"/>
            </a:lvl1pPr>
          </a:lstStyle>
          <a:p>
            <a:pPr lvl="0" rtl="0"/>
            <a:r>
              <a:rPr lang="es-ES" noProof="0"/>
              <a:t>Haga clic para modificar los estilos de texto del patrón</a:t>
            </a:r>
          </a:p>
        </p:txBody>
      </p:sp>
      <p:sp>
        <p:nvSpPr>
          <p:cNvPr id="69" name="Marcador de texto 68">
            <a:extLst>
              <a:ext uri="{FF2B5EF4-FFF2-40B4-BE49-F238E27FC236}">
                <a16:creationId xmlns:a16="http://schemas.microsoft.com/office/drawing/2014/main" id="{BE804177-8205-4F88-8B63-79A733730CF9}"/>
              </a:ext>
            </a:extLst>
          </p:cNvPr>
          <p:cNvSpPr>
            <a:spLocks noGrp="1"/>
          </p:cNvSpPr>
          <p:nvPr>
            <p:ph type="body" sz="quarter" idx="17"/>
          </p:nvPr>
        </p:nvSpPr>
        <p:spPr>
          <a:xfrm>
            <a:off x="262845" y="4182157"/>
            <a:ext cx="2503487" cy="365125"/>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73" name="Marcador de texto 72">
            <a:extLst>
              <a:ext uri="{FF2B5EF4-FFF2-40B4-BE49-F238E27FC236}">
                <a16:creationId xmlns:a16="http://schemas.microsoft.com/office/drawing/2014/main" id="{EF5AB05C-6C5F-4C94-94E5-1476D391EAE6}"/>
              </a:ext>
            </a:extLst>
          </p:cNvPr>
          <p:cNvSpPr>
            <a:spLocks noGrp="1"/>
          </p:cNvSpPr>
          <p:nvPr>
            <p:ph type="body" sz="quarter" idx="19"/>
          </p:nvPr>
        </p:nvSpPr>
        <p:spPr>
          <a:xfrm>
            <a:off x="6341382" y="4182157"/>
            <a:ext cx="2743200" cy="365125"/>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75" name="Marcador de texto 74">
            <a:extLst>
              <a:ext uri="{FF2B5EF4-FFF2-40B4-BE49-F238E27FC236}">
                <a16:creationId xmlns:a16="http://schemas.microsoft.com/office/drawing/2014/main" id="{5B580198-F921-47BD-A8B8-1AD9054BBD10}"/>
              </a:ext>
            </a:extLst>
          </p:cNvPr>
          <p:cNvSpPr>
            <a:spLocks noGrp="1"/>
          </p:cNvSpPr>
          <p:nvPr>
            <p:ph type="body" sz="quarter" idx="20"/>
          </p:nvPr>
        </p:nvSpPr>
        <p:spPr>
          <a:xfrm>
            <a:off x="8932182" y="2373089"/>
            <a:ext cx="3122613" cy="1634443"/>
          </a:xfrm>
        </p:spPr>
        <p:txBody>
          <a:bodyPr rtlCol="0">
            <a:normAutofit/>
          </a:bodyPr>
          <a:lstStyle>
            <a:lvl1pPr marL="0" indent="0" algn="ctr">
              <a:buNone/>
              <a:defRPr sz="1800"/>
            </a:lvl1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DBF1CE6A-4F2B-4CE0-863A-8E136D0CC3E3}"/>
              </a:ext>
            </a:extLst>
          </p:cNvPr>
          <p:cNvSpPr>
            <a:spLocks noGrp="1"/>
          </p:cNvSpPr>
          <p:nvPr>
            <p:ph type="title" hasCustomPrompt="1"/>
          </p:nvPr>
        </p:nvSpPr>
        <p:spPr>
          <a:xfrm>
            <a:off x="420625" y="179161"/>
            <a:ext cx="10826496" cy="1411895"/>
          </a:xfrm>
        </p:spPr>
        <p:txBody>
          <a:bodyPr rtlCol="0"/>
          <a:lstStyle>
            <a:lvl1pPr>
              <a:defRPr/>
            </a:lvl1pPr>
          </a:lstStyle>
          <a:p>
            <a:pPr rtl="0"/>
            <a:r>
              <a:rPr lang="es-ES" noProof="0"/>
              <a:t>Haga clic para agregar un título</a:t>
            </a:r>
          </a:p>
        </p:txBody>
      </p:sp>
      <p:sp>
        <p:nvSpPr>
          <p:cNvPr id="6" name="Marcador de fecha 5">
            <a:extLst>
              <a:ext uri="{FF2B5EF4-FFF2-40B4-BE49-F238E27FC236}">
                <a16:creationId xmlns:a16="http://schemas.microsoft.com/office/drawing/2014/main" id="{55572283-1183-4441-955D-CF486C2EB346}"/>
              </a:ext>
            </a:extLst>
          </p:cNvPr>
          <p:cNvSpPr>
            <a:spLocks noGrp="1"/>
          </p:cNvSpPr>
          <p:nvPr>
            <p:ph type="dt" sz="half" idx="21"/>
          </p:nvPr>
        </p:nvSpPr>
        <p:spPr/>
        <p:txBody>
          <a:bodyPr rtlCol="0"/>
          <a:lstStyle/>
          <a:p>
            <a:pPr rtl="0"/>
            <a:fld id="{4BE5992B-581F-4859-9D54-BBBB56888B6E}" type="datetime1">
              <a:rPr lang="es-ES" noProof="0" smtClean="0"/>
              <a:t>12/05/2020</a:t>
            </a:fld>
            <a:endParaRPr lang="es-ES" noProof="0"/>
          </a:p>
        </p:txBody>
      </p:sp>
      <p:sp>
        <p:nvSpPr>
          <p:cNvPr id="7" name="Marcador de pie de página 6">
            <a:extLst>
              <a:ext uri="{FF2B5EF4-FFF2-40B4-BE49-F238E27FC236}">
                <a16:creationId xmlns:a16="http://schemas.microsoft.com/office/drawing/2014/main" id="{D5837CC6-DAD6-4051-A89A-40A97680EA46}"/>
              </a:ext>
            </a:extLst>
          </p:cNvPr>
          <p:cNvSpPr>
            <a:spLocks noGrp="1"/>
          </p:cNvSpPr>
          <p:nvPr>
            <p:ph type="ftr" sz="quarter" idx="22"/>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2190D05B-5736-40BF-BD75-FAE61DDF7658}"/>
              </a:ext>
            </a:extLst>
          </p:cNvPr>
          <p:cNvSpPr>
            <a:spLocks noGrp="1"/>
          </p:cNvSpPr>
          <p:nvPr>
            <p:ph type="sldNum" sz="quarter" idx="23"/>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190237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ersonalizado ">
    <p:spTree>
      <p:nvGrpSpPr>
        <p:cNvPr id="1" name=""/>
        <p:cNvGrpSpPr/>
        <p:nvPr/>
      </p:nvGrpSpPr>
      <p:grpSpPr>
        <a:xfrm>
          <a:off x="0" y="0"/>
          <a:ext cx="0" cy="0"/>
          <a:chOff x="0" y="0"/>
          <a:chExt cx="0" cy="0"/>
        </a:xfrm>
      </p:grpSpPr>
      <p:sp>
        <p:nvSpPr>
          <p:cNvPr id="308" name="Marcador de texto 307">
            <a:extLst>
              <a:ext uri="{FF2B5EF4-FFF2-40B4-BE49-F238E27FC236}">
                <a16:creationId xmlns:a16="http://schemas.microsoft.com/office/drawing/2014/main" id="{BCE8CDD0-2435-4ABB-838A-6551445A0F7E}"/>
              </a:ext>
            </a:extLst>
          </p:cNvPr>
          <p:cNvSpPr>
            <a:spLocks noGrp="1"/>
          </p:cNvSpPr>
          <p:nvPr>
            <p:ph type="body" sz="quarter" idx="14"/>
          </p:nvPr>
        </p:nvSpPr>
        <p:spPr>
          <a:xfrm>
            <a:off x="574675" y="2251075"/>
            <a:ext cx="2268538" cy="365125"/>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316" name="Marcador de texto 315">
            <a:extLst>
              <a:ext uri="{FF2B5EF4-FFF2-40B4-BE49-F238E27FC236}">
                <a16:creationId xmlns:a16="http://schemas.microsoft.com/office/drawing/2014/main" id="{B3430341-19F1-4394-B54E-41EBC2E9C3F8}"/>
              </a:ext>
            </a:extLst>
          </p:cNvPr>
          <p:cNvSpPr>
            <a:spLocks noGrp="1"/>
          </p:cNvSpPr>
          <p:nvPr>
            <p:ph type="body" sz="quarter" idx="17"/>
          </p:nvPr>
        </p:nvSpPr>
        <p:spPr>
          <a:xfrm>
            <a:off x="3517900" y="2046288"/>
            <a:ext cx="2266950" cy="646112"/>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320" name="Marcador de texto 319">
            <a:extLst>
              <a:ext uri="{FF2B5EF4-FFF2-40B4-BE49-F238E27FC236}">
                <a16:creationId xmlns:a16="http://schemas.microsoft.com/office/drawing/2014/main" id="{99F3B2F1-AE92-48F2-8D64-F8777DE311FD}"/>
              </a:ext>
            </a:extLst>
          </p:cNvPr>
          <p:cNvSpPr>
            <a:spLocks noGrp="1"/>
          </p:cNvSpPr>
          <p:nvPr>
            <p:ph type="body" sz="quarter" idx="18"/>
          </p:nvPr>
        </p:nvSpPr>
        <p:spPr>
          <a:xfrm>
            <a:off x="6326189" y="1768475"/>
            <a:ext cx="3113316" cy="424771"/>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310" name="Marcador de texto 309">
            <a:extLst>
              <a:ext uri="{FF2B5EF4-FFF2-40B4-BE49-F238E27FC236}">
                <a16:creationId xmlns:a16="http://schemas.microsoft.com/office/drawing/2014/main" id="{57F473F3-9780-4049-B5FE-83919A44A20F}"/>
              </a:ext>
            </a:extLst>
          </p:cNvPr>
          <p:cNvSpPr>
            <a:spLocks noGrp="1"/>
          </p:cNvSpPr>
          <p:nvPr>
            <p:ph type="body" sz="quarter" idx="15"/>
          </p:nvPr>
        </p:nvSpPr>
        <p:spPr>
          <a:xfrm>
            <a:off x="419099" y="3708400"/>
            <a:ext cx="2424113" cy="646113"/>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312" name="Marcador de texto 311">
            <a:extLst>
              <a:ext uri="{FF2B5EF4-FFF2-40B4-BE49-F238E27FC236}">
                <a16:creationId xmlns:a16="http://schemas.microsoft.com/office/drawing/2014/main" id="{5DBBC841-865D-427F-884A-18EB83D08242}"/>
              </a:ext>
            </a:extLst>
          </p:cNvPr>
          <p:cNvSpPr>
            <a:spLocks noGrp="1"/>
          </p:cNvSpPr>
          <p:nvPr>
            <p:ph type="body" sz="quarter" idx="16"/>
          </p:nvPr>
        </p:nvSpPr>
        <p:spPr>
          <a:xfrm>
            <a:off x="3159125" y="3708400"/>
            <a:ext cx="3449754" cy="646113"/>
          </a:xfrm>
        </p:spPr>
        <p:txBody>
          <a:bodyPr rtlCol="0">
            <a:noAutofit/>
          </a:bodyPr>
          <a:lstStyle>
            <a:lvl1pPr marL="0" indent="0" algn="ctr">
              <a:buNone/>
              <a:defRPr sz="1800"/>
            </a:lvl1pPr>
          </a:lstStyle>
          <a:p>
            <a:pPr lvl="0" rtl="0"/>
            <a:r>
              <a:rPr lang="es-ES" noProof="0"/>
              <a:t>Haga clic para modificar los estilos de texto del patrón</a:t>
            </a:r>
          </a:p>
        </p:txBody>
      </p:sp>
      <p:sp>
        <p:nvSpPr>
          <p:cNvPr id="324" name="Marcador de texto 323">
            <a:extLst>
              <a:ext uri="{FF2B5EF4-FFF2-40B4-BE49-F238E27FC236}">
                <a16:creationId xmlns:a16="http://schemas.microsoft.com/office/drawing/2014/main" id="{6CCC657A-D0DB-4351-9916-323C53335A5C}"/>
              </a:ext>
            </a:extLst>
          </p:cNvPr>
          <p:cNvSpPr>
            <a:spLocks noGrp="1"/>
          </p:cNvSpPr>
          <p:nvPr>
            <p:ph type="body" sz="quarter" idx="19"/>
          </p:nvPr>
        </p:nvSpPr>
        <p:spPr>
          <a:xfrm>
            <a:off x="9448800" y="1817688"/>
            <a:ext cx="2743200" cy="1754187"/>
          </a:xfrm>
        </p:spPr>
        <p:txBody>
          <a:bodyPr rtlCol="0">
            <a:normAutofit/>
          </a:bodyPr>
          <a:lstStyle>
            <a:lvl1pPr marL="0" indent="0" algn="ctr">
              <a:lnSpc>
                <a:spcPct val="100000"/>
              </a:lnSpc>
              <a:spcBef>
                <a:spcPts val="0"/>
              </a:spcBef>
              <a:buNone/>
              <a:defRPr sz="1800"/>
            </a:lvl1pPr>
          </a:lstStyle>
          <a:p>
            <a:pPr lvl="0" rtl="0"/>
            <a:r>
              <a:rPr lang="es-ES" noProof="0"/>
              <a:t>Haga clic para modificar los estilos de texto del patrón</a:t>
            </a:r>
          </a:p>
        </p:txBody>
      </p:sp>
      <p:sp>
        <p:nvSpPr>
          <p:cNvPr id="6" name="Marcador de texto 5">
            <a:extLst>
              <a:ext uri="{FF2B5EF4-FFF2-40B4-BE49-F238E27FC236}">
                <a16:creationId xmlns:a16="http://schemas.microsoft.com/office/drawing/2014/main" id="{D5A97CAB-B907-408B-BAE6-7E60EAA1C21A}"/>
              </a:ext>
            </a:extLst>
          </p:cNvPr>
          <p:cNvSpPr>
            <a:spLocks noGrp="1"/>
          </p:cNvSpPr>
          <p:nvPr>
            <p:ph type="body" sz="quarter" idx="20" hasCustomPrompt="1"/>
          </p:nvPr>
        </p:nvSpPr>
        <p:spPr>
          <a:xfrm>
            <a:off x="419099" y="6154966"/>
            <a:ext cx="6189780" cy="424771"/>
          </a:xfrm>
        </p:spPr>
        <p:txBody>
          <a:bodyPr rtlCol="0">
            <a:normAutofit/>
          </a:bodyPr>
          <a:lstStyle>
            <a:lvl1pPr marL="0" indent="0" algn="ctr">
              <a:buNone/>
              <a:defRPr sz="1400" i="1">
                <a:solidFill>
                  <a:schemeClr val="bg1">
                    <a:lumMod val="65000"/>
                  </a:schemeClr>
                </a:solidFill>
              </a:defRPr>
            </a:lvl1pPr>
          </a:lstStyle>
          <a:p>
            <a:pPr lvl="0" rtl="0"/>
            <a:r>
              <a:rPr lang="es-ES" noProof="0"/>
              <a:t>Haga clic para editar</a:t>
            </a:r>
          </a:p>
        </p:txBody>
      </p:sp>
      <p:sp>
        <p:nvSpPr>
          <p:cNvPr id="16" name="Marcador de texto 5">
            <a:extLst>
              <a:ext uri="{FF2B5EF4-FFF2-40B4-BE49-F238E27FC236}">
                <a16:creationId xmlns:a16="http://schemas.microsoft.com/office/drawing/2014/main" id="{9DCE17A2-1228-4084-B8F2-21E54F25D49C}"/>
              </a:ext>
            </a:extLst>
          </p:cNvPr>
          <p:cNvSpPr>
            <a:spLocks noGrp="1"/>
          </p:cNvSpPr>
          <p:nvPr>
            <p:ph type="body" sz="quarter" idx="21" hasCustomPrompt="1"/>
          </p:nvPr>
        </p:nvSpPr>
        <p:spPr>
          <a:xfrm>
            <a:off x="6760028" y="5901873"/>
            <a:ext cx="3113315" cy="917575"/>
          </a:xfrm>
        </p:spPr>
        <p:txBody>
          <a:bodyPr rtlCol="0">
            <a:normAutofit/>
          </a:bodyPr>
          <a:lstStyle>
            <a:lvl1pPr marL="0" indent="0" algn="ctr">
              <a:buNone/>
              <a:defRPr sz="1400" i="1">
                <a:solidFill>
                  <a:schemeClr val="bg1">
                    <a:lumMod val="65000"/>
                  </a:schemeClr>
                </a:solidFill>
              </a:defRPr>
            </a:lvl1pPr>
          </a:lstStyle>
          <a:p>
            <a:pPr lvl="0" rtl="0"/>
            <a:r>
              <a:rPr lang="es-ES" noProof="0"/>
              <a:t>Haga clic para editar</a:t>
            </a:r>
          </a:p>
        </p:txBody>
      </p:sp>
      <p:sp>
        <p:nvSpPr>
          <p:cNvPr id="2" name="Título 1">
            <a:extLst>
              <a:ext uri="{FF2B5EF4-FFF2-40B4-BE49-F238E27FC236}">
                <a16:creationId xmlns:a16="http://schemas.microsoft.com/office/drawing/2014/main" id="{6F1C0C6A-748C-4BAA-BE25-30757DDB0EAB}"/>
              </a:ext>
            </a:extLst>
          </p:cNvPr>
          <p:cNvSpPr>
            <a:spLocks noGrp="1"/>
          </p:cNvSpPr>
          <p:nvPr>
            <p:ph type="title" hasCustomPrompt="1"/>
          </p:nvPr>
        </p:nvSpPr>
        <p:spPr>
          <a:xfrm>
            <a:off x="419099" y="164211"/>
            <a:ext cx="10934701" cy="1462526"/>
          </a:xfrm>
        </p:spPr>
        <p:txBody>
          <a:bodyPr rtlCol="0"/>
          <a:lstStyle>
            <a:lvl1pPr>
              <a:defRPr/>
            </a:lvl1pPr>
          </a:lstStyle>
          <a:p>
            <a:pPr rtl="0"/>
            <a:r>
              <a:rPr lang="es-ES" noProof="0"/>
              <a:t>Haga clic para agregar un título</a:t>
            </a:r>
          </a:p>
        </p:txBody>
      </p:sp>
      <p:sp>
        <p:nvSpPr>
          <p:cNvPr id="7" name="Marcador de fecha 6">
            <a:extLst>
              <a:ext uri="{FF2B5EF4-FFF2-40B4-BE49-F238E27FC236}">
                <a16:creationId xmlns:a16="http://schemas.microsoft.com/office/drawing/2014/main" id="{D33B3EF9-2E3D-4321-9379-0185BEFA52D4}"/>
              </a:ext>
            </a:extLst>
          </p:cNvPr>
          <p:cNvSpPr>
            <a:spLocks noGrp="1"/>
          </p:cNvSpPr>
          <p:nvPr>
            <p:ph type="dt" sz="half" idx="22"/>
          </p:nvPr>
        </p:nvSpPr>
        <p:spPr/>
        <p:txBody>
          <a:bodyPr rtlCol="0"/>
          <a:lstStyle/>
          <a:p>
            <a:pPr rtl="0"/>
            <a:fld id="{97F7CBFE-7251-44AD-A82D-D3590AD14D5B}" type="datetime1">
              <a:rPr lang="es-ES" noProof="0" smtClean="0"/>
              <a:t>12/05/2020</a:t>
            </a:fld>
            <a:endParaRPr lang="es-ES" noProof="0"/>
          </a:p>
        </p:txBody>
      </p:sp>
      <p:sp>
        <p:nvSpPr>
          <p:cNvPr id="8" name="Marcador de pie de página 7">
            <a:extLst>
              <a:ext uri="{FF2B5EF4-FFF2-40B4-BE49-F238E27FC236}">
                <a16:creationId xmlns:a16="http://schemas.microsoft.com/office/drawing/2014/main" id="{D9B9B804-6FB4-4858-BE42-E1E374328B4A}"/>
              </a:ext>
            </a:extLst>
          </p:cNvPr>
          <p:cNvSpPr>
            <a:spLocks noGrp="1"/>
          </p:cNvSpPr>
          <p:nvPr>
            <p:ph type="ftr" sz="quarter" idx="23"/>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8C8DD47D-60CA-4DF6-A468-083256A764D7}"/>
              </a:ext>
            </a:extLst>
          </p:cNvPr>
          <p:cNvSpPr>
            <a:spLocks noGrp="1"/>
          </p:cNvSpPr>
          <p:nvPr>
            <p:ph type="sldNum" sz="quarter" idx="24"/>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142627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ersonalizado ">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ABA620C-C227-4018-A651-18B1946BBBFF}"/>
              </a:ext>
              <a:ext uri="{C183D7F6-B498-43B3-948B-1728B52AA6E4}">
                <adec:decorative xmlns:adec="http://schemas.microsoft.com/office/drawing/2017/decorative" val="1"/>
              </a:ext>
            </a:extLst>
          </p:cNvPr>
          <p:cNvSpPr/>
          <p:nvPr userDrawn="1"/>
        </p:nvSpPr>
        <p:spPr>
          <a:xfrm>
            <a:off x="0" y="1664527"/>
            <a:ext cx="12192000" cy="5262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3" name="Marcador de texto 22">
            <a:extLst>
              <a:ext uri="{FF2B5EF4-FFF2-40B4-BE49-F238E27FC236}">
                <a16:creationId xmlns:a16="http://schemas.microsoft.com/office/drawing/2014/main" id="{51D68029-3934-4C5C-A241-2F254310126E}"/>
              </a:ext>
            </a:extLst>
          </p:cNvPr>
          <p:cNvSpPr>
            <a:spLocks noGrp="1"/>
          </p:cNvSpPr>
          <p:nvPr>
            <p:ph type="body" sz="quarter" idx="14"/>
          </p:nvPr>
        </p:nvSpPr>
        <p:spPr>
          <a:xfrm>
            <a:off x="265113" y="1834926"/>
            <a:ext cx="4184057" cy="369888"/>
          </a:xfrm>
          <a:ln>
            <a:noFill/>
          </a:ln>
        </p:spPr>
        <p:txBody>
          <a:bodyPr rtlCol="0">
            <a:noAutofit/>
          </a:bodyPr>
          <a:lstStyle>
            <a:lvl1pPr marL="0" indent="0" algn="l">
              <a:buNone/>
              <a:defRPr sz="1800"/>
            </a:lvl1pPr>
          </a:lstStyle>
          <a:p>
            <a:pPr lvl="0" rtl="0"/>
            <a:r>
              <a:rPr lang="es-ES" noProof="0"/>
              <a:t>Haga clic para modificar los estilos de texto del patrón</a:t>
            </a:r>
          </a:p>
        </p:txBody>
      </p:sp>
      <p:sp>
        <p:nvSpPr>
          <p:cNvPr id="25" name="Marcador de texto 24">
            <a:extLst>
              <a:ext uri="{FF2B5EF4-FFF2-40B4-BE49-F238E27FC236}">
                <a16:creationId xmlns:a16="http://schemas.microsoft.com/office/drawing/2014/main" id="{B557A677-3147-4104-8080-FD6CC4440ED3}"/>
              </a:ext>
            </a:extLst>
          </p:cNvPr>
          <p:cNvSpPr>
            <a:spLocks noGrp="1"/>
          </p:cNvSpPr>
          <p:nvPr>
            <p:ph type="body" sz="quarter" idx="15"/>
          </p:nvPr>
        </p:nvSpPr>
        <p:spPr>
          <a:xfrm>
            <a:off x="8040688" y="1834926"/>
            <a:ext cx="4086225" cy="646112"/>
          </a:xfrm>
          <a:ln>
            <a:noFill/>
          </a:ln>
        </p:spPr>
        <p:txBody>
          <a:bodyPr rtlCol="0">
            <a:normAutofit/>
          </a:bodyPr>
          <a:lstStyle>
            <a:lvl1pPr marL="0" indent="0" algn="l">
              <a:buNone/>
              <a:defRPr sz="1800"/>
            </a:lvl1pPr>
          </a:lstStyle>
          <a:p>
            <a:pPr lvl="0" rtl="0"/>
            <a:r>
              <a:rPr lang="es-ES" noProof="0"/>
              <a:t>Haga clic para modificar los estilos de texto del patrón</a:t>
            </a:r>
          </a:p>
        </p:txBody>
      </p:sp>
      <p:sp>
        <p:nvSpPr>
          <p:cNvPr id="27" name="Marcador de texto 26">
            <a:extLst>
              <a:ext uri="{FF2B5EF4-FFF2-40B4-BE49-F238E27FC236}">
                <a16:creationId xmlns:a16="http://schemas.microsoft.com/office/drawing/2014/main" id="{485ED590-F7F6-4E8C-A1D6-12CC4B9FFE13}"/>
              </a:ext>
            </a:extLst>
          </p:cNvPr>
          <p:cNvSpPr>
            <a:spLocks noGrp="1"/>
          </p:cNvSpPr>
          <p:nvPr>
            <p:ph type="body" sz="quarter" idx="16"/>
          </p:nvPr>
        </p:nvSpPr>
        <p:spPr>
          <a:xfrm>
            <a:off x="4158343" y="6243638"/>
            <a:ext cx="3882345" cy="598487"/>
          </a:xfrm>
          <a:ln>
            <a:noFill/>
          </a:ln>
        </p:spPr>
        <p:txBody>
          <a:bodyPr rtlCol="0">
            <a:normAutofit/>
          </a:bodyPr>
          <a:lstStyle>
            <a:lvl1pPr marL="0" indent="0" algn="l">
              <a:buNone/>
              <a:defRPr sz="1800"/>
            </a:lvl1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35B3F03A-8806-4538-9D7F-CB6E74BC9212}"/>
              </a:ext>
            </a:extLst>
          </p:cNvPr>
          <p:cNvSpPr>
            <a:spLocks noGrp="1"/>
          </p:cNvSpPr>
          <p:nvPr>
            <p:ph type="title" hasCustomPrompt="1"/>
          </p:nvPr>
        </p:nvSpPr>
        <p:spPr>
          <a:xfrm>
            <a:off x="420624" y="219075"/>
            <a:ext cx="10933176" cy="1371981"/>
          </a:xfrm>
        </p:spPr>
        <p:txBody>
          <a:bodyPr rtlCol="0"/>
          <a:lstStyle>
            <a:lvl1pPr>
              <a:defRPr/>
            </a:lvl1pPr>
          </a:lstStyle>
          <a:p>
            <a:pPr rtl="0"/>
            <a:r>
              <a:rPr lang="es-ES" noProof="0"/>
              <a:t>Haga clic para agregar un título</a:t>
            </a:r>
          </a:p>
        </p:txBody>
      </p:sp>
      <p:sp>
        <p:nvSpPr>
          <p:cNvPr id="6" name="Marcador de fecha 5">
            <a:extLst>
              <a:ext uri="{FF2B5EF4-FFF2-40B4-BE49-F238E27FC236}">
                <a16:creationId xmlns:a16="http://schemas.microsoft.com/office/drawing/2014/main" id="{A933980A-C040-4372-ADFC-0885D2C8C303}"/>
              </a:ext>
            </a:extLst>
          </p:cNvPr>
          <p:cNvSpPr>
            <a:spLocks noGrp="1"/>
          </p:cNvSpPr>
          <p:nvPr>
            <p:ph type="dt" sz="half" idx="17"/>
          </p:nvPr>
        </p:nvSpPr>
        <p:spPr/>
        <p:txBody>
          <a:bodyPr rtlCol="0"/>
          <a:lstStyle/>
          <a:p>
            <a:pPr rtl="0"/>
            <a:fld id="{626ACF40-3EE6-4BE6-B576-BD9DA7B17C51}" type="datetime1">
              <a:rPr lang="es-ES" noProof="0" smtClean="0"/>
              <a:t>12/05/2020</a:t>
            </a:fld>
            <a:endParaRPr lang="es-ES" noProof="0"/>
          </a:p>
        </p:txBody>
      </p:sp>
      <p:sp>
        <p:nvSpPr>
          <p:cNvPr id="7" name="Marcador de pie de página 6">
            <a:extLst>
              <a:ext uri="{FF2B5EF4-FFF2-40B4-BE49-F238E27FC236}">
                <a16:creationId xmlns:a16="http://schemas.microsoft.com/office/drawing/2014/main" id="{9AC12AFB-CA39-4800-98DD-B04863CD3689}"/>
              </a:ext>
            </a:extLst>
          </p:cNvPr>
          <p:cNvSpPr>
            <a:spLocks noGrp="1"/>
          </p:cNvSpPr>
          <p:nvPr>
            <p:ph type="ftr" sz="quarter" idx="18"/>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0B897E52-FD27-46D5-9686-4673859708A7}"/>
              </a:ext>
            </a:extLst>
          </p:cNvPr>
          <p:cNvSpPr>
            <a:spLocks noGrp="1"/>
          </p:cNvSpPr>
          <p:nvPr>
            <p:ph type="sldNum" sz="quarter" idx="19"/>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342652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En blanco con el encabe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A17363-8886-4B68-BBB9-CE7E6CDC2B98}"/>
              </a:ext>
            </a:extLst>
          </p:cNvPr>
          <p:cNvSpPr>
            <a:spLocks noGrp="1"/>
          </p:cNvSpPr>
          <p:nvPr>
            <p:ph type="title" hasCustomPrompt="1"/>
          </p:nvPr>
        </p:nvSpPr>
        <p:spPr/>
        <p:txBody>
          <a:bodyPr vert="horz" lIns="91440" tIns="45720" rIns="91440" bIns="45720" rtlCol="0" anchor="ctr">
            <a:noAutofit/>
          </a:bodyPr>
          <a:lstStyle>
            <a:lvl1pPr>
              <a:defRPr lang="en-US" dirty="0"/>
            </a:lvl1pPr>
          </a:lstStyle>
          <a:p>
            <a:pPr lvl="0" rtl="0"/>
            <a:r>
              <a:rPr lang="es-ES" noProof="0"/>
              <a:t>Haga clic para agregar un título</a:t>
            </a:r>
          </a:p>
        </p:txBody>
      </p:sp>
      <p:sp>
        <p:nvSpPr>
          <p:cNvPr id="6" name="Marcador de fecha 5">
            <a:extLst>
              <a:ext uri="{FF2B5EF4-FFF2-40B4-BE49-F238E27FC236}">
                <a16:creationId xmlns:a16="http://schemas.microsoft.com/office/drawing/2014/main" id="{6C3B3138-7E6D-43B6-A44C-918E98D92B21}"/>
              </a:ext>
            </a:extLst>
          </p:cNvPr>
          <p:cNvSpPr>
            <a:spLocks noGrp="1"/>
          </p:cNvSpPr>
          <p:nvPr>
            <p:ph type="dt" sz="half" idx="10"/>
          </p:nvPr>
        </p:nvSpPr>
        <p:spPr/>
        <p:txBody>
          <a:bodyPr rtlCol="0"/>
          <a:lstStyle/>
          <a:p>
            <a:pPr rtl="0"/>
            <a:fld id="{B19D4F4A-8852-48AE-8867-FAA07FED45F9}" type="datetime1">
              <a:rPr lang="es-ES" noProof="0" smtClean="0"/>
              <a:t>12/05/2020</a:t>
            </a:fld>
            <a:endParaRPr lang="es-ES" noProof="0"/>
          </a:p>
        </p:txBody>
      </p:sp>
      <p:sp>
        <p:nvSpPr>
          <p:cNvPr id="7" name="Marcador de pie de página 6">
            <a:extLst>
              <a:ext uri="{FF2B5EF4-FFF2-40B4-BE49-F238E27FC236}">
                <a16:creationId xmlns:a16="http://schemas.microsoft.com/office/drawing/2014/main" id="{6477F59F-6724-4659-8FF1-D6926827F108}"/>
              </a:ext>
            </a:extLst>
          </p:cNvPr>
          <p:cNvSpPr>
            <a:spLocks noGrp="1"/>
          </p:cNvSpPr>
          <p:nvPr>
            <p:ph type="ftr" sz="quarter" idx="11"/>
          </p:nvPr>
        </p:nvSpPr>
        <p:spPr/>
        <p:txBody>
          <a:bodyPr rtlCol="0"/>
          <a:lstStyle/>
          <a:p>
            <a:pPr rtl="0"/>
            <a:endParaRPr lang="es-ES" noProof="0"/>
          </a:p>
        </p:txBody>
      </p:sp>
      <p:sp>
        <p:nvSpPr>
          <p:cNvPr id="8" name="Marcador de número de diapositiva 7">
            <a:extLst>
              <a:ext uri="{FF2B5EF4-FFF2-40B4-BE49-F238E27FC236}">
                <a16:creationId xmlns:a16="http://schemas.microsoft.com/office/drawing/2014/main" id="{25914854-BBC9-429B-A35D-5523103E1A72}"/>
              </a:ext>
            </a:extLst>
          </p:cNvPr>
          <p:cNvSpPr>
            <a:spLocks noGrp="1"/>
          </p:cNvSpPr>
          <p:nvPr>
            <p:ph type="sldNum" sz="quarter" idx="12"/>
          </p:nvPr>
        </p:nvSpPr>
        <p:spPr/>
        <p:txBody>
          <a:bodyPr rtlCol="0"/>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222503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3B45BDD-F7D3-4B1A-88BE-8D9EDCCE830B}"/>
              </a:ext>
            </a:extLst>
          </p:cNvPr>
          <p:cNvSpPr/>
          <p:nvPr userDrawn="1"/>
        </p:nvSpPr>
        <p:spPr>
          <a:xfrm>
            <a:off x="0" y="190"/>
            <a:ext cx="12192000" cy="1673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00" noProof="0"/>
          </a:p>
        </p:txBody>
      </p:sp>
      <p:sp>
        <p:nvSpPr>
          <p:cNvPr id="2" name="Marcador de título 1">
            <a:extLst>
              <a:ext uri="{FF2B5EF4-FFF2-40B4-BE49-F238E27FC236}">
                <a16:creationId xmlns:a16="http://schemas.microsoft.com/office/drawing/2014/main" id="{B11D616B-116A-4DA8-8747-324ECAFBE200}"/>
              </a:ext>
            </a:extLst>
          </p:cNvPr>
          <p:cNvSpPr>
            <a:spLocks noGrp="1"/>
          </p:cNvSpPr>
          <p:nvPr>
            <p:ph type="title"/>
          </p:nvPr>
        </p:nvSpPr>
        <p:spPr>
          <a:xfrm>
            <a:off x="838200" y="136525"/>
            <a:ext cx="10515600" cy="1399667"/>
          </a:xfrm>
          <a:prstGeom prst="rect">
            <a:avLst/>
          </a:prstGeom>
        </p:spPr>
        <p:txBody>
          <a:bodyPr vert="horz" lIns="91440" tIns="45720" rIns="91440" bIns="45720" rtlCol="0" anchor="ctr">
            <a:noAutofit/>
          </a:bodyPr>
          <a:lstStyle/>
          <a:p>
            <a:pPr rtl="0"/>
            <a:r>
              <a:rPr lang="es-ES" noProof="0"/>
              <a:t>Haga clic para agregar un título</a:t>
            </a:r>
          </a:p>
        </p:txBody>
      </p:sp>
      <p:sp>
        <p:nvSpPr>
          <p:cNvPr id="3" name="Marcador de texto 2">
            <a:extLst>
              <a:ext uri="{FF2B5EF4-FFF2-40B4-BE49-F238E27FC236}">
                <a16:creationId xmlns:a16="http://schemas.microsoft.com/office/drawing/2014/main" id="{3CFCB574-1063-4B43-B63E-85512CC99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96B5D32C-0D2C-48EE-A6E0-6675C25A3B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AE55078E-5F36-4CCD-9CA1-F62F19981DB0}" type="datetime1">
              <a:rPr lang="es-ES" noProof="0" smtClean="0"/>
              <a:t>12/05/2020</a:t>
            </a:fld>
            <a:endParaRPr lang="es-ES" noProof="0"/>
          </a:p>
        </p:txBody>
      </p:sp>
      <p:sp>
        <p:nvSpPr>
          <p:cNvPr id="5" name="Marcador de pie de página 4">
            <a:extLst>
              <a:ext uri="{FF2B5EF4-FFF2-40B4-BE49-F238E27FC236}">
                <a16:creationId xmlns:a16="http://schemas.microsoft.com/office/drawing/2014/main" id="{A10C77C9-2CF6-404C-92B6-BCEB6C708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Marcador de posición de número de diapositiva 5">
            <a:extLst>
              <a:ext uri="{FF2B5EF4-FFF2-40B4-BE49-F238E27FC236}">
                <a16:creationId xmlns:a16="http://schemas.microsoft.com/office/drawing/2014/main" id="{290B5D02-ADE3-4D86-BED1-C12944488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7F6F2DD-221D-4991-BA23-B2C16AFFF246}" type="slidenum">
              <a:rPr lang="es-ES" noProof="0" smtClean="0"/>
              <a:t>‹Nº›</a:t>
            </a:fld>
            <a:endParaRPr lang="es-ES" noProof="0"/>
          </a:p>
        </p:txBody>
      </p:sp>
    </p:spTree>
    <p:extLst>
      <p:ext uri="{BB962C8B-B14F-4D97-AF65-F5344CB8AC3E}">
        <p14:creationId xmlns:p14="http://schemas.microsoft.com/office/powerpoint/2010/main" val="252641946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63" r:id="rId3"/>
    <p:sldLayoutId id="2147483664" r:id="rId4"/>
    <p:sldLayoutId id="2147483665" r:id="rId5"/>
    <p:sldLayoutId id="2147483666" r:id="rId6"/>
    <p:sldLayoutId id="2147483667" r:id="rId7"/>
    <p:sldLayoutId id="2147483668" r:id="rId8"/>
    <p:sldLayoutId id="2147483661" r:id="rId9"/>
    <p:sldLayoutId id="2147483670" r:id="rId10"/>
  </p:sldLayoutIdLst>
  <p:hf sldNum="0" hdr="0" ftr="0" dt="0"/>
  <p:txStyles>
    <p:titleStyle>
      <a:lvl1pPr algn="l" defTabSz="914400" rtl="0" eaLnBrk="1" latinLnBrk="0" hangingPunct="1">
        <a:lnSpc>
          <a:spcPct val="90000"/>
        </a:lnSpc>
        <a:spcBef>
          <a:spcPct val="0"/>
        </a:spcBef>
        <a:buNone/>
        <a:defRPr sz="8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4.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interest.cl/search/pins/?autologin=true&amp;rs=ac&amp;len=2&amp;q=bitacoras%20creativas&amp;eq=bitac&amp;etslf=4145&amp;term_meta%5B%5D=%5bbitacoras%7Cautocomplete%7C0,creativas%7Cautocomplete%7C0%5d"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Marcador de posición de imagen 17" descr="Más información sobre cómo dibujar un fondo">
            <a:extLst>
              <a:ext uri="{FF2B5EF4-FFF2-40B4-BE49-F238E27FC236}">
                <a16:creationId xmlns:a16="http://schemas.microsoft.com/office/drawing/2014/main" id="{7FD9C5C0-919A-48C6-B5A4-49A012EB3DC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a:fillRect/>
          </a:stretch>
        </p:blipFill>
        <p:spPr>
          <a:xfrm>
            <a:off x="0" y="-32004"/>
            <a:ext cx="12192000" cy="6912864"/>
          </a:xfrm>
        </p:spPr>
      </p:pic>
      <p:sp>
        <p:nvSpPr>
          <p:cNvPr id="10" name="Marcador de texto 9">
            <a:extLst>
              <a:ext uri="{FF2B5EF4-FFF2-40B4-BE49-F238E27FC236}">
                <a16:creationId xmlns:a16="http://schemas.microsoft.com/office/drawing/2014/main" id="{24BCF1A5-33BD-4AE2-8C11-6798C4221EFC}"/>
              </a:ext>
            </a:extLst>
          </p:cNvPr>
          <p:cNvSpPr>
            <a:spLocks noGrp="1"/>
          </p:cNvSpPr>
          <p:nvPr>
            <p:ph type="body" sz="quarter" idx="14"/>
          </p:nvPr>
        </p:nvSpPr>
        <p:spPr>
          <a:xfrm>
            <a:off x="3106594" y="4141217"/>
            <a:ext cx="7148512" cy="1382712"/>
          </a:xfrm>
        </p:spPr>
        <p:txBody>
          <a:bodyPr rtlCol="0">
            <a:normAutofit fontScale="85000" lnSpcReduction="10000"/>
          </a:bodyPr>
          <a:lstStyle/>
          <a:p>
            <a:pPr rtl="0"/>
            <a:r>
              <a:rPr lang="es-ES" dirty="0"/>
              <a:t>Asignatura: Lenguaje y Comunicación</a:t>
            </a:r>
          </a:p>
          <a:p>
            <a:pPr rtl="0"/>
            <a:r>
              <a:rPr lang="es-ES" dirty="0"/>
              <a:t>Docente: Prof. Shlomith Cabezas</a:t>
            </a:r>
          </a:p>
          <a:p>
            <a:pPr rtl="0"/>
            <a:endParaRPr lang="es-ES" dirty="0"/>
          </a:p>
        </p:txBody>
      </p:sp>
      <p:sp>
        <p:nvSpPr>
          <p:cNvPr id="21" name="Título 20">
            <a:extLst>
              <a:ext uri="{FF2B5EF4-FFF2-40B4-BE49-F238E27FC236}">
                <a16:creationId xmlns:a16="http://schemas.microsoft.com/office/drawing/2014/main" id="{D4374B7E-EEDF-4C84-BE7C-BB50183825A0}"/>
              </a:ext>
            </a:extLst>
          </p:cNvPr>
          <p:cNvSpPr>
            <a:spLocks noGrp="1"/>
          </p:cNvSpPr>
          <p:nvPr>
            <p:ph type="title"/>
          </p:nvPr>
        </p:nvSpPr>
        <p:spPr>
          <a:xfrm>
            <a:off x="3061690" y="1613126"/>
            <a:ext cx="5970168" cy="2489869"/>
          </a:xfrm>
        </p:spPr>
        <p:txBody>
          <a:bodyPr rtlCol="0"/>
          <a:lstStyle/>
          <a:p>
            <a:pPr algn="ctr" rtl="0"/>
            <a:r>
              <a:rPr lang="es-ES" sz="5400" dirty="0"/>
              <a:t>BITÁCORA PLAN LECTOR 5° a 8° BÁSICO</a:t>
            </a:r>
          </a:p>
        </p:txBody>
      </p:sp>
      <p:pic>
        <p:nvPicPr>
          <p:cNvPr id="1028" name="Picture 4" descr="Escuela Paula Jaraquemada de Peñalolén">
            <a:extLst>
              <a:ext uri="{FF2B5EF4-FFF2-40B4-BE49-F238E27FC236}">
                <a16:creationId xmlns:a16="http://schemas.microsoft.com/office/drawing/2014/main" id="{88F57AC4-9421-4C96-9897-C1B1708735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68" y="1"/>
            <a:ext cx="1800846" cy="15898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996B288-A8D1-4E85-BC4C-D6499CF2A3B5}"/>
              </a:ext>
              <a:ext uri="{C183D7F6-B498-43B3-948B-1728B52AA6E4}">
                <adec:decorative xmlns:adec="http://schemas.microsoft.com/office/drawing/2017/decorative" val="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141217"/>
            <a:ext cx="2861438" cy="286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D35644-751C-4D9D-841F-8B19C986251E}"/>
              </a:ext>
            </a:extLst>
          </p:cNvPr>
          <p:cNvSpPr>
            <a:spLocks noGrp="1"/>
          </p:cNvSpPr>
          <p:nvPr>
            <p:ph type="title"/>
          </p:nvPr>
        </p:nvSpPr>
        <p:spPr/>
        <p:txBody>
          <a:bodyPr/>
          <a:lstStyle/>
          <a:p>
            <a:r>
              <a:rPr lang="es-CL" sz="5400" dirty="0"/>
              <a:t>CONSEJOS</a:t>
            </a:r>
          </a:p>
        </p:txBody>
      </p:sp>
      <p:sp>
        <p:nvSpPr>
          <p:cNvPr id="3" name="Marcador de contenido 2">
            <a:extLst>
              <a:ext uri="{FF2B5EF4-FFF2-40B4-BE49-F238E27FC236}">
                <a16:creationId xmlns:a16="http://schemas.microsoft.com/office/drawing/2014/main" id="{9B66CB36-C8F7-4D24-8130-ECE1D453D097}"/>
              </a:ext>
            </a:extLst>
          </p:cNvPr>
          <p:cNvSpPr txBox="1">
            <a:spLocks/>
          </p:cNvSpPr>
          <p:nvPr/>
        </p:nvSpPr>
        <p:spPr>
          <a:xfrm>
            <a:off x="191086" y="1769353"/>
            <a:ext cx="12000914" cy="49521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L" dirty="0">
                <a:latin typeface="Times New Roman" panose="02020603050405020304" pitchFamily="18" charset="0"/>
                <a:cs typeface="Times New Roman" panose="02020603050405020304" pitchFamily="18" charset="0"/>
              </a:rPr>
              <a:t>Utiliza los puntos y las comas para generar pausas. </a:t>
            </a:r>
          </a:p>
          <a:p>
            <a:pPr algn="just"/>
            <a:r>
              <a:rPr lang="es-CL" dirty="0">
                <a:latin typeface="Times New Roman" panose="02020603050405020304" pitchFamily="18" charset="0"/>
                <a:cs typeface="Times New Roman" panose="02020603050405020304" pitchFamily="18" charset="0"/>
              </a:rPr>
              <a:t>Al escribir vuelve a leer, si hay algo que no te gusta o no quedó como querías ¡No arranques las hojas! Respira y retoma, recuerda que no hay errores sino “borradores”.</a:t>
            </a:r>
          </a:p>
          <a:p>
            <a:pPr algn="just"/>
            <a:r>
              <a:rPr lang="es-CL" dirty="0">
                <a:latin typeface="Times New Roman" panose="02020603050405020304" pitchFamily="18" charset="0"/>
                <a:cs typeface="Times New Roman" panose="02020603050405020304" pitchFamily="18" charset="0"/>
              </a:rPr>
              <a:t>Agrega tu sello personal. Cada quien tiene formas de expresar, de cuestionar y reflexionar. Que tus anécdotas tengan aquello que es personal. Agrégale ese condimento que le sumas en tus conversaciones reales. </a:t>
            </a:r>
          </a:p>
          <a:p>
            <a:pPr algn="just"/>
            <a:r>
              <a:rPr lang="es-CL" dirty="0">
                <a:latin typeface="Times New Roman" panose="02020603050405020304" pitchFamily="18" charset="0"/>
                <a:cs typeface="Times New Roman" panose="02020603050405020304" pitchFamily="18" charset="0"/>
              </a:rPr>
              <a:t>Recuerda las mayúsculas al iniciar las oraciones y en los sustantivos propios.</a:t>
            </a:r>
          </a:p>
          <a:p>
            <a:pPr algn="just"/>
            <a:r>
              <a:rPr lang="es-CL" dirty="0">
                <a:latin typeface="Times New Roman" panose="02020603050405020304" pitchFamily="18" charset="0"/>
                <a:cs typeface="Times New Roman" panose="02020603050405020304" pitchFamily="18" charset="0"/>
              </a:rPr>
              <a:t>Si hay alguna palabra que no recuerdas como se escribe revisa en el diccionario, busca sinónimos, es decir, evita repetir palabras.</a:t>
            </a:r>
          </a:p>
          <a:p>
            <a:pPr algn="just"/>
            <a:r>
              <a:rPr lang="es-CL" dirty="0">
                <a:latin typeface="Times New Roman" panose="02020603050405020304" pitchFamily="18" charset="0"/>
                <a:cs typeface="Times New Roman" panose="02020603050405020304" pitchFamily="18" charset="0"/>
              </a:rPr>
              <a:t>Si tienes alguna duda o sientes curiosidad por algo, expláyate, plantea también tus preguntas en tu bitácora, investiga.</a:t>
            </a:r>
          </a:p>
        </p:txBody>
      </p:sp>
    </p:spTree>
    <p:extLst>
      <p:ext uri="{BB962C8B-B14F-4D97-AF65-F5344CB8AC3E}">
        <p14:creationId xmlns:p14="http://schemas.microsoft.com/office/powerpoint/2010/main" val="170559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67833-3A28-4A2C-87AB-7750484F32DA}"/>
              </a:ext>
            </a:extLst>
          </p:cNvPr>
          <p:cNvSpPr>
            <a:spLocks noGrp="1"/>
          </p:cNvSpPr>
          <p:nvPr>
            <p:ph type="title"/>
          </p:nvPr>
        </p:nvSpPr>
        <p:spPr>
          <a:xfrm>
            <a:off x="718931" y="802999"/>
            <a:ext cx="10515600" cy="2495550"/>
          </a:xfrm>
        </p:spPr>
        <p:txBody>
          <a:bodyPr/>
          <a:lstStyle/>
          <a:p>
            <a:r>
              <a:rPr lang="es-CL" sz="6000" dirty="0"/>
              <a:t>ORGANIZANDO MI BITÁCORA: RETOS Y ACTIVIDADES A REALIZAR</a:t>
            </a:r>
          </a:p>
        </p:txBody>
      </p:sp>
      <p:pic>
        <p:nvPicPr>
          <p:cNvPr id="1026" name="Picture 2" descr="Útiles Craighouse 5 básico – RTU">
            <a:extLst>
              <a:ext uri="{FF2B5EF4-FFF2-40B4-BE49-F238E27FC236}">
                <a16:creationId xmlns:a16="http://schemas.microsoft.com/office/drawing/2014/main" id="{6F3105DF-132E-4776-8778-BAB2484E192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978" y="3620068"/>
            <a:ext cx="3403351" cy="27332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QUIQUE HACHE DETECTIVE SM NARANJA NARANJA ID:12486 | Librería luces">
            <a:extLst>
              <a:ext uri="{FF2B5EF4-FFF2-40B4-BE49-F238E27FC236}">
                <a16:creationId xmlns:a16="http://schemas.microsoft.com/office/drawing/2014/main" id="{758447C8-0D7A-481B-8E8E-ABDF5AF7E05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9830" y="2966105"/>
            <a:ext cx="3659050" cy="365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74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1 (11 al 15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7" name="Tabla 8">
            <a:extLst>
              <a:ext uri="{FF2B5EF4-FFF2-40B4-BE49-F238E27FC236}">
                <a16:creationId xmlns:a16="http://schemas.microsoft.com/office/drawing/2014/main" id="{397697ED-45EF-4027-B6C8-CD8F2B377683}"/>
              </a:ext>
            </a:extLst>
          </p:cNvPr>
          <p:cNvGraphicFramePr>
            <a:graphicFrameLocks noGrp="1"/>
          </p:cNvGraphicFramePr>
          <p:nvPr>
            <p:extLst>
              <p:ext uri="{D42A27DB-BD31-4B8C-83A1-F6EECF244321}">
                <p14:modId xmlns:p14="http://schemas.microsoft.com/office/powerpoint/2010/main" val="895793514"/>
              </p:ext>
            </p:extLst>
          </p:nvPr>
        </p:nvGraphicFramePr>
        <p:xfrm>
          <a:off x="424070" y="2092115"/>
          <a:ext cx="11502888" cy="4693920"/>
        </p:xfrm>
        <a:graphic>
          <a:graphicData uri="http://schemas.openxmlformats.org/drawingml/2006/table">
            <a:tbl>
              <a:tblPr firstRow="1" bandRow="1">
                <a:tableStyleId>{93296810-A885-4BE3-A3E7-6D5BEEA58F35}</a:tableStyleId>
              </a:tblPr>
              <a:tblGrid>
                <a:gridCol w="2880186">
                  <a:extLst>
                    <a:ext uri="{9D8B030D-6E8A-4147-A177-3AD203B41FA5}">
                      <a16:colId xmlns:a16="http://schemas.microsoft.com/office/drawing/2014/main" val="1579206906"/>
                    </a:ext>
                  </a:extLst>
                </a:gridCol>
                <a:gridCol w="4311351">
                  <a:extLst>
                    <a:ext uri="{9D8B030D-6E8A-4147-A177-3AD203B41FA5}">
                      <a16:colId xmlns:a16="http://schemas.microsoft.com/office/drawing/2014/main" val="2762342819"/>
                    </a:ext>
                  </a:extLst>
                </a:gridCol>
                <a:gridCol w="4311351">
                  <a:extLst>
                    <a:ext uri="{9D8B030D-6E8A-4147-A177-3AD203B41FA5}">
                      <a16:colId xmlns:a16="http://schemas.microsoft.com/office/drawing/2014/main" val="803133185"/>
                    </a:ext>
                  </a:extLst>
                </a:gridCol>
              </a:tblGrid>
              <a:tr h="630746">
                <a:tc>
                  <a:txBody>
                    <a:bodyPr/>
                    <a:lstStyle/>
                    <a:p>
                      <a:r>
                        <a:rPr lang="es-CL" dirty="0"/>
                        <a:t>Sección:</a:t>
                      </a:r>
                      <a:br>
                        <a:rPr lang="es-CL" dirty="0"/>
                      </a:br>
                      <a:r>
                        <a:rPr lang="es-CL" dirty="0"/>
                        <a:t>Antes de la lectura.</a:t>
                      </a:r>
                    </a:p>
                  </a:txBody>
                  <a:tcPr/>
                </a:tc>
                <a:tc>
                  <a:txBody>
                    <a:bodyPr/>
                    <a:lstStyle/>
                    <a:p>
                      <a:pPr algn="ctr"/>
                      <a:r>
                        <a:rPr lang="es-CL" sz="2000" dirty="0"/>
                        <a:t>Semana 1</a:t>
                      </a:r>
                      <a:br>
                        <a:rPr lang="es-CL" sz="2000" dirty="0"/>
                      </a:br>
                      <a:r>
                        <a:rPr lang="es-CL" sz="2000" dirty="0"/>
                        <a:t>Antes de la lectura.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000" dirty="0"/>
                        <a:t>Semana 1</a:t>
                      </a:r>
                      <a:br>
                        <a:rPr lang="es-CL" sz="2000" dirty="0"/>
                      </a:br>
                      <a:r>
                        <a:rPr lang="es-CL" sz="2000" dirty="0"/>
                        <a:t>Antes de la lectura.</a:t>
                      </a:r>
                    </a:p>
                  </a:txBody>
                  <a:tcPr/>
                </a:tc>
                <a:extLst>
                  <a:ext uri="{0D108BD9-81ED-4DB2-BD59-A6C34878D82A}">
                    <a16:rowId xmlns:a16="http://schemas.microsoft.com/office/drawing/2014/main" val="1071464636"/>
                  </a:ext>
                </a:extLst>
              </a:tr>
              <a:tr h="3920234">
                <a:tc>
                  <a:txBody>
                    <a:bodyPr/>
                    <a:lstStyle/>
                    <a:p>
                      <a:endParaRPr lang="es-CL" dirty="0">
                        <a:latin typeface="Bernard MT Condensed" panose="02050806060905020404" pitchFamily="18" charset="0"/>
                      </a:endParaRPr>
                    </a:p>
                  </a:txBody>
                  <a:tcPr/>
                </a:tc>
                <a:tc>
                  <a:txBody>
                    <a:bodyPr/>
                    <a:lstStyle/>
                    <a:p>
                      <a:pPr algn="ctr"/>
                      <a:r>
                        <a:rPr lang="es-CL" sz="1800" dirty="0">
                          <a:latin typeface="Book Antiqua" panose="02040602050305030304" pitchFamily="18" charset="0"/>
                        </a:rPr>
                        <a:t>¿Qué tengo que hacer?</a:t>
                      </a:r>
                    </a:p>
                    <a:p>
                      <a:pPr algn="l"/>
                      <a:r>
                        <a:rPr lang="es-CL" sz="1800" dirty="0">
                          <a:latin typeface="Book Antiqua" panose="02040602050305030304" pitchFamily="18" charset="0"/>
                        </a:rPr>
                        <a:t>En un cuaderno o una agenda digital tendrás que realizar el siguiente desafío.</a:t>
                      </a:r>
                    </a:p>
                    <a:p>
                      <a:pPr algn="l"/>
                      <a:endParaRPr lang="es-CL" sz="1800" dirty="0">
                        <a:latin typeface="Book Antiqua" panose="02040602050305030304" pitchFamily="18" charset="0"/>
                      </a:endParaRPr>
                    </a:p>
                    <a:p>
                      <a:pPr marL="285750" indent="-285750" algn="l">
                        <a:buFont typeface="Arial" panose="020B0604020202020204" pitchFamily="34" charset="0"/>
                        <a:buChar char="•"/>
                      </a:pPr>
                      <a:r>
                        <a:rPr lang="es-CL" sz="1800" dirty="0">
                          <a:latin typeface="Book Antiqua" panose="02040602050305030304" pitchFamily="18" charset="0"/>
                        </a:rPr>
                        <a:t>Describe, responde y dibuja como es tu lugar de lectura.</a:t>
                      </a:r>
                      <a:br>
                        <a:rPr lang="es-CL" sz="1800" dirty="0">
                          <a:latin typeface="Book Antiqua" panose="02040602050305030304" pitchFamily="18" charset="0"/>
                        </a:rPr>
                      </a:br>
                      <a:r>
                        <a:rPr lang="es-CL" sz="1800" dirty="0">
                          <a:latin typeface="Book Antiqua" panose="02040602050305030304" pitchFamily="18" charset="0"/>
                        </a:rPr>
                        <a:t>¿Dónde te sientas a leer? ¿Hay mucho ruido?¿Te gustaría ordenar de otra manera tu lugar de lectura? ¿Qué mejorarías?¿Qué elementos te distraen?</a:t>
                      </a:r>
                      <a:br>
                        <a:rPr lang="es-CL" sz="1800" dirty="0">
                          <a:latin typeface="Book Antiqua" panose="02040602050305030304" pitchFamily="18" charset="0"/>
                        </a:rPr>
                      </a:br>
                      <a:br>
                        <a:rPr lang="es-CL" sz="1800"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¿Qué tengo que hacer?</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Lee el resumen de la contratapa, ve las ilustraciones, observa la portada, el título y responde.</a:t>
                      </a:r>
                      <a:br>
                        <a:rPr lang="es-CL" sz="1600" dirty="0">
                          <a:latin typeface="Book Antiqua" panose="02040602050305030304" pitchFamily="18" charset="0"/>
                        </a:rPr>
                      </a:br>
                      <a:br>
                        <a:rPr lang="es-CL" sz="1600" dirty="0">
                          <a:latin typeface="Book Antiqua" panose="02040602050305030304" pitchFamily="18" charset="0"/>
                        </a:rPr>
                      </a:br>
                      <a:r>
                        <a:rPr lang="es-CL" sz="1600" dirty="0">
                          <a:latin typeface="Book Antiqua" panose="02040602050305030304" pitchFamily="18" charset="0"/>
                        </a:rPr>
                        <a:t>¿Qué tipo de historia te imaginas, cómo ves al personaje, de qué puede tratar la historia? ¿Qué cualidades crees debe tener una persona para ser detective? ¿Conoces a alguna persona que sea detective o cuyo trabajo sea descifrar enigmas? Escribe las ideas o predicciones que se vengan a tu mente, mínimo 10 líneas.</a:t>
                      </a:r>
                    </a:p>
                    <a:p>
                      <a:pPr marL="0" marR="0" lvl="0" indent="0" algn="l" defTabSz="914400" rtl="0" eaLnBrk="1" fontAlgn="auto" latinLnBrk="0" hangingPunct="1">
                        <a:lnSpc>
                          <a:spcPct val="100000"/>
                        </a:lnSpc>
                        <a:spcBef>
                          <a:spcPts val="0"/>
                        </a:spcBef>
                        <a:spcAft>
                          <a:spcPts val="0"/>
                        </a:spcAft>
                        <a:buClrTx/>
                        <a:buSzTx/>
                        <a:buFontTx/>
                        <a:buNone/>
                        <a:tabLst/>
                        <a:defRPr/>
                      </a:pPr>
                      <a:br>
                        <a:rPr lang="es-CL" sz="1600" dirty="0">
                          <a:latin typeface="Book Antiqua" panose="02040602050305030304" pitchFamily="18" charset="0"/>
                        </a:rPr>
                      </a:br>
                      <a:r>
                        <a:rPr lang="es-CL" sz="1600" dirty="0">
                          <a:latin typeface="Book Antiqua" panose="02040602050305030304" pitchFamily="18" charset="0"/>
                        </a:rPr>
                        <a:t>Comparte con tu docente los resultados de la actividad.</a:t>
                      </a:r>
                      <a:endParaRPr lang="es-CL" sz="1600" dirty="0"/>
                    </a:p>
                  </a:txBody>
                  <a:tcPr/>
                </a:tc>
                <a:extLst>
                  <a:ext uri="{0D108BD9-81ED-4DB2-BD59-A6C34878D82A}">
                    <a16:rowId xmlns:a16="http://schemas.microsoft.com/office/drawing/2014/main" val="1453073707"/>
                  </a:ext>
                </a:extLst>
              </a:tr>
            </a:tbl>
          </a:graphicData>
        </a:graphic>
      </p:graphicFrame>
      <p:pic>
        <p:nvPicPr>
          <p:cNvPr id="8" name="Picture 2" descr="QUIQUE HACHE DETECTIVE SM NARANJA NARANJA ID:12486 | Librería luces">
            <a:extLst>
              <a:ext uri="{FF2B5EF4-FFF2-40B4-BE49-F238E27FC236}">
                <a16:creationId xmlns:a16="http://schemas.microsoft.com/office/drawing/2014/main" id="{628B71E0-9C0E-42D4-BB7F-7F4AE04C7C9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083" y="2969064"/>
            <a:ext cx="2901649" cy="2901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Útiles Craighouse 5 básico – RTU">
            <a:extLst>
              <a:ext uri="{FF2B5EF4-FFF2-40B4-BE49-F238E27FC236}">
                <a16:creationId xmlns:a16="http://schemas.microsoft.com/office/drawing/2014/main" id="{3DE0F2C4-6398-4236-8253-AB96FD78A10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603" y="232821"/>
            <a:ext cx="1491993" cy="119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0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2 (18 al 22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6" name="Tabla 8">
            <a:extLst>
              <a:ext uri="{FF2B5EF4-FFF2-40B4-BE49-F238E27FC236}">
                <a16:creationId xmlns:a16="http://schemas.microsoft.com/office/drawing/2014/main" id="{90339630-3047-425E-AF5B-BBBE4F3D5B0C}"/>
              </a:ext>
            </a:extLst>
          </p:cNvPr>
          <p:cNvGraphicFramePr>
            <a:graphicFrameLocks noGrp="1"/>
          </p:cNvGraphicFramePr>
          <p:nvPr>
            <p:extLst>
              <p:ext uri="{D42A27DB-BD31-4B8C-83A1-F6EECF244321}">
                <p14:modId xmlns:p14="http://schemas.microsoft.com/office/powerpoint/2010/main" val="3528980139"/>
              </p:ext>
            </p:extLst>
          </p:nvPr>
        </p:nvGraphicFramePr>
        <p:xfrm>
          <a:off x="20235" y="1402477"/>
          <a:ext cx="12123939" cy="5424046"/>
        </p:xfrm>
        <a:graphic>
          <a:graphicData uri="http://schemas.openxmlformats.org/drawingml/2006/table">
            <a:tbl>
              <a:tblPr firstRow="1" bandRow="1">
                <a:tableStyleId>{93296810-A885-4BE3-A3E7-6D5BEEA58F35}</a:tableStyleId>
              </a:tblPr>
              <a:tblGrid>
                <a:gridCol w="2960412">
                  <a:extLst>
                    <a:ext uri="{9D8B030D-6E8A-4147-A177-3AD203B41FA5}">
                      <a16:colId xmlns:a16="http://schemas.microsoft.com/office/drawing/2014/main" val="1579206906"/>
                    </a:ext>
                  </a:extLst>
                </a:gridCol>
                <a:gridCol w="4732086">
                  <a:extLst>
                    <a:ext uri="{9D8B030D-6E8A-4147-A177-3AD203B41FA5}">
                      <a16:colId xmlns:a16="http://schemas.microsoft.com/office/drawing/2014/main" val="3722010791"/>
                    </a:ext>
                  </a:extLst>
                </a:gridCol>
                <a:gridCol w="4431441">
                  <a:extLst>
                    <a:ext uri="{9D8B030D-6E8A-4147-A177-3AD203B41FA5}">
                      <a16:colId xmlns:a16="http://schemas.microsoft.com/office/drawing/2014/main" val="2762342819"/>
                    </a:ext>
                  </a:extLst>
                </a:gridCol>
              </a:tblGrid>
              <a:tr h="730126">
                <a:tc>
                  <a:txBody>
                    <a:bodyPr/>
                    <a:lstStyle/>
                    <a:p>
                      <a:r>
                        <a:rPr lang="es-CL" dirty="0"/>
                        <a:t>Sección:</a:t>
                      </a:r>
                      <a:br>
                        <a:rPr lang="es-CL" dirty="0"/>
                      </a:br>
                      <a:r>
                        <a:rPr lang="es-CL" dirty="0"/>
                        <a:t>Durante la lectura.</a:t>
                      </a:r>
                    </a:p>
                  </a:txBody>
                  <a:tcPr>
                    <a:solidFill>
                      <a:srgbClr val="FF6600"/>
                    </a:solidFill>
                  </a:tcPr>
                </a:tc>
                <a:tc>
                  <a:txBody>
                    <a:bodyPr/>
                    <a:lstStyle/>
                    <a:p>
                      <a:pPr algn="ctr"/>
                      <a:r>
                        <a:rPr lang="es-CL" sz="1800" dirty="0"/>
                        <a:t>Semana 2</a:t>
                      </a:r>
                      <a:br>
                        <a:rPr lang="es-CL" sz="1800" dirty="0"/>
                      </a:br>
                      <a:r>
                        <a:rPr lang="es-CL" sz="1800" dirty="0"/>
                        <a:t>Durante la lectura</a:t>
                      </a:r>
                      <a:r>
                        <a:rPr lang="es-CL" dirty="0"/>
                        <a:t>.</a:t>
                      </a:r>
                      <a:endParaRPr lang="es-CL" sz="1800" dirty="0"/>
                    </a:p>
                  </a:txBody>
                  <a:tcPr>
                    <a:solidFill>
                      <a:srgbClr val="FF6600"/>
                    </a:solidFill>
                  </a:tcPr>
                </a:tc>
                <a:tc>
                  <a:txBody>
                    <a:bodyPr/>
                    <a:lstStyle/>
                    <a:p>
                      <a:pPr algn="ctr"/>
                      <a:r>
                        <a:rPr lang="es-CL" sz="2000" dirty="0"/>
                        <a:t>Semana 2</a:t>
                      </a:r>
                      <a:br>
                        <a:rPr lang="es-CL" sz="2000" dirty="0"/>
                      </a:br>
                      <a:r>
                        <a:rPr lang="es-CL" sz="2000" dirty="0"/>
                        <a:t>Durante la lectura.</a:t>
                      </a:r>
                    </a:p>
                  </a:txBody>
                  <a:tcPr>
                    <a:solidFill>
                      <a:srgbClr val="FF6600"/>
                    </a:solidFill>
                  </a:tcPr>
                </a:tc>
                <a:extLst>
                  <a:ext uri="{0D108BD9-81ED-4DB2-BD59-A6C34878D82A}">
                    <a16:rowId xmlns:a16="http://schemas.microsoft.com/office/drawing/2014/main" val="1071464636"/>
                  </a:ext>
                </a:extLst>
              </a:tr>
              <a:tr h="4344528">
                <a:tc>
                  <a:txBody>
                    <a:bodyPr/>
                    <a:lstStyle/>
                    <a:p>
                      <a:endParaRPr lang="es-CL" dirty="0">
                        <a:latin typeface="Bernard MT Condensed" panose="02050806060905020404" pitchFamily="18" charset="0"/>
                      </a:endParaRPr>
                    </a:p>
                  </a:txBody>
                  <a:tcPr/>
                </a:tc>
                <a:tc>
                  <a:txBody>
                    <a:bodyPr/>
                    <a:lstStyle/>
                    <a:p>
                      <a:pPr algn="ctr"/>
                      <a:r>
                        <a:rPr lang="es-CL" dirty="0">
                          <a:latin typeface="Book Antiqua" panose="02040602050305030304" pitchFamily="18" charset="0"/>
                        </a:rPr>
                        <a:t>¿Qué tengo que hacer?</a:t>
                      </a:r>
                    </a:p>
                    <a:p>
                      <a:pPr marL="0" indent="0" algn="l">
                        <a:buFont typeface="Arial" panose="020B0604020202020204" pitchFamily="34" charset="0"/>
                        <a:buNone/>
                      </a:pPr>
                      <a:r>
                        <a:rPr lang="es-CL" dirty="0">
                          <a:latin typeface="Book Antiqua" panose="02040602050305030304" pitchFamily="18" charset="0"/>
                        </a:rPr>
                        <a:t>En un cuaderno o una agenda digital tendrás que realizar el siguiente desafío.</a:t>
                      </a:r>
                      <a:br>
                        <a:rPr lang="es-CL" dirty="0">
                          <a:latin typeface="Book Antiqua" panose="02040602050305030304" pitchFamily="18" charset="0"/>
                        </a:rPr>
                      </a:br>
                      <a:br>
                        <a:rPr lang="es-CL" dirty="0">
                          <a:latin typeface="Book Antiqua" panose="02040602050305030304" pitchFamily="18" charset="0"/>
                        </a:rPr>
                      </a:br>
                      <a:r>
                        <a:rPr lang="es-CL" dirty="0">
                          <a:latin typeface="Times New Roman" panose="02020603050405020304" pitchFamily="18" charset="0"/>
                          <a:cs typeface="Times New Roman" panose="02020603050405020304" pitchFamily="18" charset="0"/>
                        </a:rPr>
                        <a:t>Busca el significado de las siguientes palabras: 1. Tentar 2. Enigma 3. Cláusula 4. Escabullir 5. Baliza.</a:t>
                      </a:r>
                    </a:p>
                    <a:p>
                      <a:pPr marL="0" indent="0" algn="l">
                        <a:buFont typeface="Arial" panose="020B0604020202020204" pitchFamily="34" charset="0"/>
                        <a:buNone/>
                      </a:pPr>
                      <a:r>
                        <a:rPr lang="es-CL" dirty="0">
                          <a:latin typeface="Times New Roman" panose="02020603050405020304" pitchFamily="18" charset="0"/>
                          <a:cs typeface="Times New Roman" panose="02020603050405020304" pitchFamily="18" charset="0"/>
                        </a:rPr>
                        <a:t>Elabora un dibujo donde representes el significado de cada palabra.</a:t>
                      </a:r>
                    </a:p>
                    <a:p>
                      <a:pPr marL="0" indent="0" algn="l">
                        <a:buFont typeface="Arial" panose="020B0604020202020204" pitchFamily="34" charset="0"/>
                        <a:buNone/>
                      </a:pPr>
                      <a:endParaRPr lang="es-CL" dirty="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endParaRPr lang="es-CL" dirty="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br>
                        <a:rPr lang="es-CL" dirty="0">
                          <a:latin typeface="Book Antiqua" panose="02040602050305030304" pitchFamily="18" charset="0"/>
                        </a:rPr>
                      </a:br>
                      <a:br>
                        <a:rPr lang="es-CL"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latin typeface="Book Antiqua" panose="0204060205030503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latin typeface="Book Antiqua" panose="02040602050305030304" pitchFamily="18" charset="0"/>
                        </a:rPr>
                        <a:t>¿Qué tengo que hacer?</a:t>
                      </a:r>
                    </a:p>
                    <a:p>
                      <a:pPr marL="0" marR="0" lvl="0" indent="0" algn="just" defTabSz="914400" rtl="0" eaLnBrk="1" fontAlgn="auto" latinLnBrk="0" hangingPunct="1">
                        <a:lnSpc>
                          <a:spcPct val="100000"/>
                        </a:lnSpc>
                        <a:spcBef>
                          <a:spcPts val="0"/>
                        </a:spcBef>
                        <a:spcAft>
                          <a:spcPts val="0"/>
                        </a:spcAft>
                        <a:buClrTx/>
                        <a:buSzTx/>
                        <a:buFontTx/>
                        <a:buNone/>
                        <a:tabLst/>
                        <a:defRPr/>
                      </a:pPr>
                      <a:br>
                        <a:rPr lang="es-CL" sz="1800" dirty="0">
                          <a:latin typeface="Book Antiqua" panose="02040602050305030304" pitchFamily="18" charset="0"/>
                        </a:rPr>
                      </a:br>
                      <a:r>
                        <a:rPr lang="es-CL" sz="1800" dirty="0">
                          <a:latin typeface="Times New Roman" panose="02020603050405020304" pitchFamily="18" charset="0"/>
                          <a:cs typeface="Times New Roman" panose="02020603050405020304" pitchFamily="18" charset="0"/>
                        </a:rPr>
                        <a:t>Crea un mapa del tesoro con las pistas que encuentra Quique Hache a medida que resuelve el enigma.</a:t>
                      </a:r>
                    </a:p>
                    <a:p>
                      <a:pPr marL="0" marR="0" lvl="0" indent="0" algn="l" defTabSz="914400" rtl="0" eaLnBrk="1" fontAlgn="auto" latinLnBrk="0" hangingPunct="1">
                        <a:lnSpc>
                          <a:spcPct val="100000"/>
                        </a:lnSpc>
                        <a:spcBef>
                          <a:spcPts val="0"/>
                        </a:spcBef>
                        <a:spcAft>
                          <a:spcPts val="0"/>
                        </a:spcAft>
                        <a:buClrTx/>
                        <a:buSzTx/>
                        <a:buFontTx/>
                        <a:buNone/>
                        <a:tabLst/>
                        <a:defRPr/>
                      </a:pP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p>
                  </a:txBody>
                  <a:tcPr/>
                </a:tc>
                <a:extLst>
                  <a:ext uri="{0D108BD9-81ED-4DB2-BD59-A6C34878D82A}">
                    <a16:rowId xmlns:a16="http://schemas.microsoft.com/office/drawing/2014/main" val="1453073707"/>
                  </a:ext>
                </a:extLst>
              </a:tr>
            </a:tbl>
          </a:graphicData>
        </a:graphic>
      </p:graphicFrame>
      <p:pic>
        <p:nvPicPr>
          <p:cNvPr id="4" name="Imagen 3">
            <a:extLst>
              <a:ext uri="{FF2B5EF4-FFF2-40B4-BE49-F238E27FC236}">
                <a16:creationId xmlns:a16="http://schemas.microsoft.com/office/drawing/2014/main" id="{7E65A5CC-6475-4C50-AE02-12AD4817317A}"/>
              </a:ext>
            </a:extLst>
          </p:cNvPr>
          <p:cNvPicPr>
            <a:picLocks noChangeAspect="1"/>
          </p:cNvPicPr>
          <p:nvPr/>
        </p:nvPicPr>
        <p:blipFill>
          <a:blip r:embed="rId2"/>
          <a:stretch>
            <a:fillRect/>
          </a:stretch>
        </p:blipFill>
        <p:spPr>
          <a:xfrm>
            <a:off x="8932984" y="3589553"/>
            <a:ext cx="1992276" cy="2579129"/>
          </a:xfrm>
          <a:prstGeom prst="rect">
            <a:avLst/>
          </a:prstGeom>
        </p:spPr>
      </p:pic>
      <p:pic>
        <p:nvPicPr>
          <p:cNvPr id="7" name="Picture 2" descr="Útiles Craighouse 5 básico – RTU">
            <a:extLst>
              <a:ext uri="{FF2B5EF4-FFF2-40B4-BE49-F238E27FC236}">
                <a16:creationId xmlns:a16="http://schemas.microsoft.com/office/drawing/2014/main" id="{BDDB78C5-136D-4739-9489-044D402DFDA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86176" y="60298"/>
            <a:ext cx="1557998" cy="12512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IQUE HACHE DETECTIVE SM NARANJA NARANJA ID:12486 | Librería luces">
            <a:extLst>
              <a:ext uri="{FF2B5EF4-FFF2-40B4-BE49-F238E27FC236}">
                <a16:creationId xmlns:a16="http://schemas.microsoft.com/office/drawing/2014/main" id="{8F0753C8-B2DE-43AB-B2CF-8125E1EFD61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083" y="2969064"/>
            <a:ext cx="2901649" cy="290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284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3 ( 25 al 29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6" name="Tabla 8">
            <a:extLst>
              <a:ext uri="{FF2B5EF4-FFF2-40B4-BE49-F238E27FC236}">
                <a16:creationId xmlns:a16="http://schemas.microsoft.com/office/drawing/2014/main" id="{90339630-3047-425E-AF5B-BBBE4F3D5B0C}"/>
              </a:ext>
            </a:extLst>
          </p:cNvPr>
          <p:cNvGraphicFramePr>
            <a:graphicFrameLocks noGrp="1"/>
          </p:cNvGraphicFramePr>
          <p:nvPr>
            <p:extLst>
              <p:ext uri="{D42A27DB-BD31-4B8C-83A1-F6EECF244321}">
                <p14:modId xmlns:p14="http://schemas.microsoft.com/office/powerpoint/2010/main" val="225870301"/>
              </p:ext>
            </p:extLst>
          </p:nvPr>
        </p:nvGraphicFramePr>
        <p:xfrm>
          <a:off x="838200" y="2007709"/>
          <a:ext cx="9677400" cy="4489580"/>
        </p:xfrm>
        <a:graphic>
          <a:graphicData uri="http://schemas.openxmlformats.org/drawingml/2006/table">
            <a:tbl>
              <a:tblPr firstRow="1" bandRow="1">
                <a:tableStyleId>{93296810-A885-4BE3-A3E7-6D5BEEA58F35}</a:tableStyleId>
              </a:tblPr>
              <a:tblGrid>
                <a:gridCol w="2421835">
                  <a:extLst>
                    <a:ext uri="{9D8B030D-6E8A-4147-A177-3AD203B41FA5}">
                      <a16:colId xmlns:a16="http://schemas.microsoft.com/office/drawing/2014/main" val="1579206906"/>
                    </a:ext>
                  </a:extLst>
                </a:gridCol>
                <a:gridCol w="7255565">
                  <a:extLst>
                    <a:ext uri="{9D8B030D-6E8A-4147-A177-3AD203B41FA5}">
                      <a16:colId xmlns:a16="http://schemas.microsoft.com/office/drawing/2014/main" val="3722010791"/>
                    </a:ext>
                  </a:extLst>
                </a:gridCol>
              </a:tblGrid>
              <a:tr h="585794">
                <a:tc>
                  <a:txBody>
                    <a:bodyPr/>
                    <a:lstStyle/>
                    <a:p>
                      <a:r>
                        <a:rPr lang="es-CL" dirty="0"/>
                        <a:t>Sección:</a:t>
                      </a:r>
                      <a:br>
                        <a:rPr lang="es-CL" dirty="0"/>
                      </a:br>
                      <a:r>
                        <a:rPr lang="es-CL" dirty="0"/>
                        <a:t>Después de la lectura.</a:t>
                      </a:r>
                    </a:p>
                  </a:txBody>
                  <a:tcPr>
                    <a:solidFill>
                      <a:srgbClr val="7030A0"/>
                    </a:solidFill>
                  </a:tcPr>
                </a:tc>
                <a:tc>
                  <a:txBody>
                    <a:bodyPr/>
                    <a:lstStyle/>
                    <a:p>
                      <a:pPr algn="ctr"/>
                      <a:r>
                        <a:rPr lang="es-CL" sz="1800" dirty="0"/>
                        <a:t>Semana 3</a:t>
                      </a:r>
                      <a:br>
                        <a:rPr lang="es-CL" sz="1800" dirty="0"/>
                      </a:br>
                      <a:r>
                        <a:rPr lang="es-CL" sz="1800" dirty="0"/>
                        <a:t>Después de la lectura</a:t>
                      </a:r>
                      <a:r>
                        <a:rPr lang="es-CL" dirty="0"/>
                        <a:t>.</a:t>
                      </a:r>
                      <a:endParaRPr lang="es-CL" sz="1800" dirty="0"/>
                    </a:p>
                  </a:txBody>
                  <a:tcPr>
                    <a:solidFill>
                      <a:srgbClr val="7030A0"/>
                    </a:solidFill>
                  </a:tcPr>
                </a:tc>
                <a:extLst>
                  <a:ext uri="{0D108BD9-81ED-4DB2-BD59-A6C34878D82A}">
                    <a16:rowId xmlns:a16="http://schemas.microsoft.com/office/drawing/2014/main" val="1071464636"/>
                  </a:ext>
                </a:extLst>
              </a:tr>
              <a:tr h="3849500">
                <a:tc>
                  <a:txBody>
                    <a:bodyPr/>
                    <a:lstStyle/>
                    <a:p>
                      <a:endParaRPr lang="es-CL" dirty="0">
                        <a:latin typeface="Bernard MT Condensed" panose="02050806060905020404" pitchFamily="18" charset="0"/>
                      </a:endParaRPr>
                    </a:p>
                  </a:txBody>
                  <a:tcPr/>
                </a:tc>
                <a:tc>
                  <a:txBody>
                    <a:bodyPr/>
                    <a:lstStyle/>
                    <a:p>
                      <a:pPr algn="ctr"/>
                      <a:r>
                        <a:rPr lang="es-CL" dirty="0">
                          <a:latin typeface="Book Antiqua" panose="02040602050305030304" pitchFamily="18" charset="0"/>
                        </a:rPr>
                        <a:t>¿Qué tengo que hacer?</a:t>
                      </a:r>
                    </a:p>
                    <a:p>
                      <a:pPr marL="0" indent="0" algn="just">
                        <a:buFont typeface="Arial" panose="020B0604020202020204" pitchFamily="34" charset="0"/>
                        <a:buNone/>
                      </a:pPr>
                      <a:r>
                        <a:rPr lang="es-CL" dirty="0">
                          <a:latin typeface="Book Antiqua" panose="02040602050305030304" pitchFamily="18" charset="0"/>
                        </a:rPr>
                        <a:t>En un cuaderno o una agenda digital tendrás que realizar el siguiente desafío.</a:t>
                      </a:r>
                      <a:br>
                        <a:rPr lang="es-CL" dirty="0">
                          <a:latin typeface="Book Antiqua" panose="02040602050305030304" pitchFamily="18" charset="0"/>
                        </a:rPr>
                      </a:br>
                      <a:br>
                        <a:rPr lang="es-CL" dirty="0">
                          <a:latin typeface="Book Antiqua" panose="02040602050305030304" pitchFamily="18" charset="0"/>
                        </a:rPr>
                      </a:br>
                      <a:r>
                        <a:rPr lang="es-CL" dirty="0">
                          <a:latin typeface="Book Antiqua" panose="02040602050305030304" pitchFamily="18" charset="0"/>
                        </a:rPr>
                        <a:t>En el texto se acusa injustamente al personaje de Cacho Ramírez de la muerte de Charo. ¿Cuál es tu opinión respecto a esta situación?</a:t>
                      </a:r>
                    </a:p>
                    <a:p>
                      <a:pPr marL="0" indent="0" algn="just">
                        <a:buFont typeface="Arial" panose="020B0604020202020204" pitchFamily="34" charset="0"/>
                        <a:buNone/>
                      </a:pPr>
                      <a:r>
                        <a:rPr lang="es-CL" dirty="0">
                          <a:latin typeface="Book Antiqua" panose="02040602050305030304" pitchFamily="18" charset="0"/>
                          <a:cs typeface="Times New Roman" panose="02020603050405020304" pitchFamily="18" charset="0"/>
                        </a:rPr>
                        <a:t>¿Te han acusado alguna vez de forma injusta? O ¿Has asumido la responsabilidad o culpa de algo que no cometiste por ayudar a otros? ¿Qué sucedió? ¿Cómo te sentiste?</a:t>
                      </a:r>
                    </a:p>
                    <a:p>
                      <a:pPr marL="0" indent="0" algn="just">
                        <a:buFont typeface="Arial" panose="020B0604020202020204" pitchFamily="34" charset="0"/>
                        <a:buNone/>
                      </a:pPr>
                      <a:r>
                        <a:rPr lang="es-CL" dirty="0">
                          <a:latin typeface="Book Antiqua" panose="02040602050305030304" pitchFamily="18" charset="0"/>
                          <a:cs typeface="Times New Roman" panose="02020603050405020304" pitchFamily="18" charset="0"/>
                        </a:rPr>
                        <a:t>Busca alguna noticia </a:t>
                      </a:r>
                      <a:r>
                        <a:rPr lang="es-CL" u="sng" dirty="0">
                          <a:latin typeface="Book Antiqua" panose="02040602050305030304" pitchFamily="18" charset="0"/>
                          <a:cs typeface="Times New Roman" panose="02020603050405020304" pitchFamily="18" charset="0"/>
                        </a:rPr>
                        <a:t>con ayuda de algún familiar </a:t>
                      </a:r>
                      <a:r>
                        <a:rPr lang="es-CL" dirty="0">
                          <a:latin typeface="Book Antiqua" panose="02040602050305030304" pitchFamily="18" charset="0"/>
                          <a:cs typeface="Times New Roman" panose="02020603050405020304" pitchFamily="18" charset="0"/>
                        </a:rPr>
                        <a:t>sobre alguna acusación injusta a alguna persona.</a:t>
                      </a:r>
                      <a:endParaRPr lang="es-CL" dirty="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endParaRPr lang="es-CL" dirty="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s-CL" sz="1800" dirty="0">
                          <a:latin typeface="Book Antiqua" panose="02040602050305030304" pitchFamily="18" charset="0"/>
                        </a:rPr>
                        <a:t>Comparte con tu docente los resultados de la actividad.</a:t>
                      </a:r>
                      <a:endParaRPr lang="es-CL" dirty="0">
                        <a:latin typeface="Book Antiqua" panose="02040602050305030304" pitchFamily="18" charset="0"/>
                      </a:endParaRPr>
                    </a:p>
                  </a:txBody>
                  <a:tcPr/>
                </a:tc>
                <a:extLst>
                  <a:ext uri="{0D108BD9-81ED-4DB2-BD59-A6C34878D82A}">
                    <a16:rowId xmlns:a16="http://schemas.microsoft.com/office/drawing/2014/main" val="1453073707"/>
                  </a:ext>
                </a:extLst>
              </a:tr>
            </a:tbl>
          </a:graphicData>
        </a:graphic>
      </p:graphicFrame>
      <p:pic>
        <p:nvPicPr>
          <p:cNvPr id="5" name="Picture 2" descr="QUIQUE HACHE DETECTIVE SM NARANJA NARANJA ID:12486 | Librería luces">
            <a:extLst>
              <a:ext uri="{FF2B5EF4-FFF2-40B4-BE49-F238E27FC236}">
                <a16:creationId xmlns:a16="http://schemas.microsoft.com/office/drawing/2014/main" id="{C48D6407-D8FB-411D-824F-6B3FFE99A5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313" y="2843877"/>
            <a:ext cx="2901649" cy="29016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Útiles Craighouse 5 básico – RTU">
            <a:extLst>
              <a:ext uri="{FF2B5EF4-FFF2-40B4-BE49-F238E27FC236}">
                <a16:creationId xmlns:a16="http://schemas.microsoft.com/office/drawing/2014/main" id="{6EAA90D5-0E94-44FB-AE69-19B884E7287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86176" y="60298"/>
            <a:ext cx="1557998" cy="125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2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67833-3A28-4A2C-87AB-7750484F32DA}"/>
              </a:ext>
            </a:extLst>
          </p:cNvPr>
          <p:cNvSpPr>
            <a:spLocks noGrp="1"/>
          </p:cNvSpPr>
          <p:nvPr>
            <p:ph type="title"/>
          </p:nvPr>
        </p:nvSpPr>
        <p:spPr>
          <a:xfrm>
            <a:off x="718931" y="802999"/>
            <a:ext cx="10515600" cy="2495550"/>
          </a:xfrm>
        </p:spPr>
        <p:txBody>
          <a:bodyPr/>
          <a:lstStyle/>
          <a:p>
            <a:r>
              <a:rPr lang="es-CL" sz="6000" dirty="0"/>
              <a:t>ORGANIZANDO MI BITÁCORA: RETOS Y ACTIVIDADES A REALIZAR</a:t>
            </a:r>
          </a:p>
        </p:txBody>
      </p:sp>
      <p:pic>
        <p:nvPicPr>
          <p:cNvPr id="2050" name="Picture 2" descr="Útiles Villa María 6 básico – RTU">
            <a:extLst>
              <a:ext uri="{FF2B5EF4-FFF2-40B4-BE49-F238E27FC236}">
                <a16:creationId xmlns:a16="http://schemas.microsoft.com/office/drawing/2014/main" id="{E424FCCE-7FC3-42D4-90FF-9A55EE1C170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6213" y="3684726"/>
            <a:ext cx="3123463" cy="2495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0657AB87-7212-46C5-B335-C08338A93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358" y="2789376"/>
            <a:ext cx="252346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24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1 (11 al 15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7" name="Tabla 8">
            <a:extLst>
              <a:ext uri="{FF2B5EF4-FFF2-40B4-BE49-F238E27FC236}">
                <a16:creationId xmlns:a16="http://schemas.microsoft.com/office/drawing/2014/main" id="{397697ED-45EF-4027-B6C8-CD8F2B377683}"/>
              </a:ext>
            </a:extLst>
          </p:cNvPr>
          <p:cNvGraphicFramePr>
            <a:graphicFrameLocks noGrp="1"/>
          </p:cNvGraphicFramePr>
          <p:nvPr>
            <p:extLst>
              <p:ext uri="{D42A27DB-BD31-4B8C-83A1-F6EECF244321}">
                <p14:modId xmlns:p14="http://schemas.microsoft.com/office/powerpoint/2010/main" val="2863971279"/>
              </p:ext>
            </p:extLst>
          </p:nvPr>
        </p:nvGraphicFramePr>
        <p:xfrm>
          <a:off x="424070" y="2092115"/>
          <a:ext cx="11502888" cy="4632960"/>
        </p:xfrm>
        <a:graphic>
          <a:graphicData uri="http://schemas.openxmlformats.org/drawingml/2006/table">
            <a:tbl>
              <a:tblPr firstRow="1" bandRow="1">
                <a:tableStyleId>{93296810-A885-4BE3-A3E7-6D5BEEA58F35}</a:tableStyleId>
              </a:tblPr>
              <a:tblGrid>
                <a:gridCol w="2880186">
                  <a:extLst>
                    <a:ext uri="{9D8B030D-6E8A-4147-A177-3AD203B41FA5}">
                      <a16:colId xmlns:a16="http://schemas.microsoft.com/office/drawing/2014/main" val="1579206906"/>
                    </a:ext>
                  </a:extLst>
                </a:gridCol>
                <a:gridCol w="4311351">
                  <a:extLst>
                    <a:ext uri="{9D8B030D-6E8A-4147-A177-3AD203B41FA5}">
                      <a16:colId xmlns:a16="http://schemas.microsoft.com/office/drawing/2014/main" val="2762342819"/>
                    </a:ext>
                  </a:extLst>
                </a:gridCol>
                <a:gridCol w="4311351">
                  <a:extLst>
                    <a:ext uri="{9D8B030D-6E8A-4147-A177-3AD203B41FA5}">
                      <a16:colId xmlns:a16="http://schemas.microsoft.com/office/drawing/2014/main" val="803133185"/>
                    </a:ext>
                  </a:extLst>
                </a:gridCol>
              </a:tblGrid>
              <a:tr h="630746">
                <a:tc>
                  <a:txBody>
                    <a:bodyPr/>
                    <a:lstStyle/>
                    <a:p>
                      <a:r>
                        <a:rPr lang="es-CL" dirty="0"/>
                        <a:t>Sección:</a:t>
                      </a:r>
                      <a:br>
                        <a:rPr lang="es-CL" dirty="0"/>
                      </a:br>
                      <a:r>
                        <a:rPr lang="es-CL" dirty="0"/>
                        <a:t>Antes de la lectura.</a:t>
                      </a:r>
                    </a:p>
                  </a:txBody>
                  <a:tcPr/>
                </a:tc>
                <a:tc>
                  <a:txBody>
                    <a:bodyPr/>
                    <a:lstStyle/>
                    <a:p>
                      <a:pPr algn="ctr"/>
                      <a:r>
                        <a:rPr lang="es-CL" sz="2000" dirty="0"/>
                        <a:t>Semana 1</a:t>
                      </a:r>
                      <a:br>
                        <a:rPr lang="es-CL" sz="2000" dirty="0"/>
                      </a:br>
                      <a:r>
                        <a:rPr lang="es-CL" sz="2000" dirty="0"/>
                        <a:t>Antes de la lectura.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000" dirty="0"/>
                        <a:t>Semana 1</a:t>
                      </a:r>
                      <a:br>
                        <a:rPr lang="es-CL" sz="2000" dirty="0"/>
                      </a:br>
                      <a:r>
                        <a:rPr lang="es-CL" sz="2000" dirty="0"/>
                        <a:t>Antes de la lectura.</a:t>
                      </a:r>
                    </a:p>
                  </a:txBody>
                  <a:tcPr/>
                </a:tc>
                <a:extLst>
                  <a:ext uri="{0D108BD9-81ED-4DB2-BD59-A6C34878D82A}">
                    <a16:rowId xmlns:a16="http://schemas.microsoft.com/office/drawing/2014/main" val="1071464636"/>
                  </a:ext>
                </a:extLst>
              </a:tr>
              <a:tr h="3920234">
                <a:tc>
                  <a:txBody>
                    <a:bodyPr/>
                    <a:lstStyle/>
                    <a:p>
                      <a:endParaRPr lang="es-CL" dirty="0">
                        <a:latin typeface="Bernard MT Condensed" panose="02050806060905020404" pitchFamily="18" charset="0"/>
                      </a:endParaRPr>
                    </a:p>
                  </a:txBody>
                  <a:tcPr/>
                </a:tc>
                <a:tc>
                  <a:txBody>
                    <a:bodyPr/>
                    <a:lstStyle/>
                    <a:p>
                      <a:pPr algn="ctr"/>
                      <a:r>
                        <a:rPr lang="es-CL" sz="1800" dirty="0">
                          <a:latin typeface="Book Antiqua" panose="02040602050305030304" pitchFamily="18" charset="0"/>
                        </a:rPr>
                        <a:t>¿Qué tengo que hacer?</a:t>
                      </a:r>
                    </a:p>
                    <a:p>
                      <a:pPr algn="l"/>
                      <a:r>
                        <a:rPr lang="es-CL" sz="1800" dirty="0">
                          <a:latin typeface="Book Antiqua" panose="02040602050305030304" pitchFamily="18" charset="0"/>
                        </a:rPr>
                        <a:t>En un cuaderno o una agenda digital tendrás que realizar el siguiente desafío.</a:t>
                      </a:r>
                    </a:p>
                    <a:p>
                      <a:pPr algn="l"/>
                      <a:endParaRPr lang="es-CL" sz="1800" dirty="0">
                        <a:latin typeface="Book Antiqua" panose="02040602050305030304" pitchFamily="18" charset="0"/>
                      </a:endParaRPr>
                    </a:p>
                    <a:p>
                      <a:pPr marL="285750" indent="-285750" algn="l">
                        <a:buFont typeface="Arial" panose="020B0604020202020204" pitchFamily="34" charset="0"/>
                        <a:buChar char="•"/>
                      </a:pPr>
                      <a:r>
                        <a:rPr lang="es-CL" sz="1800" dirty="0">
                          <a:latin typeface="Book Antiqua" panose="02040602050305030304" pitchFamily="18" charset="0"/>
                        </a:rPr>
                        <a:t>Describe, responde y dibuja como es tu lugar de lectura.</a:t>
                      </a:r>
                      <a:br>
                        <a:rPr lang="es-CL" sz="1800" dirty="0">
                          <a:latin typeface="Book Antiqua" panose="02040602050305030304" pitchFamily="18" charset="0"/>
                        </a:rPr>
                      </a:br>
                      <a:r>
                        <a:rPr lang="es-CL" sz="1800" dirty="0">
                          <a:latin typeface="Book Antiqua" panose="02040602050305030304" pitchFamily="18" charset="0"/>
                        </a:rPr>
                        <a:t>¿Dónde te sientas a leer? ¿Hay mucho ruido?¿Te gustaría ordenar de otra manera tu lugar de lectura? ¿Qué mejorarías?¿Qué elementos te distraen?</a:t>
                      </a:r>
                      <a:br>
                        <a:rPr lang="es-CL" sz="1800" dirty="0">
                          <a:latin typeface="Book Antiqua" panose="02040602050305030304" pitchFamily="18" charset="0"/>
                        </a:rPr>
                      </a:br>
                      <a:br>
                        <a:rPr lang="es-CL" sz="1800"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¿Qué tengo que hacer?</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Lee el resumen de la contratapa, ve las ilustraciones, observa la portada, el título y responde.</a:t>
                      </a:r>
                      <a:br>
                        <a:rPr lang="es-CL" sz="1600" dirty="0">
                          <a:latin typeface="Book Antiqua" panose="02040602050305030304" pitchFamily="18" charset="0"/>
                        </a:rPr>
                      </a:br>
                      <a:br>
                        <a:rPr lang="es-CL" sz="1600" dirty="0">
                          <a:latin typeface="Book Antiqua" panose="02040602050305030304" pitchFamily="18" charset="0"/>
                        </a:rPr>
                      </a:br>
                      <a:r>
                        <a:rPr lang="es-CL" sz="1600" dirty="0">
                          <a:latin typeface="Book Antiqua" panose="02040602050305030304" pitchFamily="18" charset="0"/>
                        </a:rPr>
                        <a:t>¿Qué tipo de historia te imaginas, cómo ves al personaje, de qué puede tratar la historia? Matilda es una niña extraordinaria y brillante ¿Qué significa esto? ¿Qué cualidades tiene una persona inteligente?</a:t>
                      </a:r>
                    </a:p>
                    <a:p>
                      <a:pPr marL="0" marR="0" lvl="0" indent="0" algn="l" defTabSz="914400" rtl="0" eaLnBrk="1" fontAlgn="auto" latinLnBrk="0" hangingPunct="1">
                        <a:lnSpc>
                          <a:spcPct val="100000"/>
                        </a:lnSpc>
                        <a:spcBef>
                          <a:spcPts val="0"/>
                        </a:spcBef>
                        <a:spcAft>
                          <a:spcPts val="0"/>
                        </a:spcAft>
                        <a:buClrTx/>
                        <a:buSzTx/>
                        <a:buFontTx/>
                        <a:buNone/>
                        <a:tabLst/>
                        <a:defRPr/>
                      </a:pPr>
                      <a:br>
                        <a:rPr lang="es-CL" sz="1600" dirty="0">
                          <a:latin typeface="Book Antiqua" panose="02040602050305030304" pitchFamily="18" charset="0"/>
                        </a:rPr>
                      </a:br>
                      <a:r>
                        <a:rPr lang="es-CL" sz="1600" dirty="0">
                          <a:latin typeface="Book Antiqua" panose="02040602050305030304" pitchFamily="18" charset="0"/>
                        </a:rPr>
                        <a:t>Comparte con tu docente los resultados de la actividad.</a:t>
                      </a:r>
                      <a:endParaRPr lang="es-CL" sz="1600" dirty="0"/>
                    </a:p>
                  </a:txBody>
                  <a:tcPr/>
                </a:tc>
                <a:extLst>
                  <a:ext uri="{0D108BD9-81ED-4DB2-BD59-A6C34878D82A}">
                    <a16:rowId xmlns:a16="http://schemas.microsoft.com/office/drawing/2014/main" val="1453073707"/>
                  </a:ext>
                </a:extLst>
              </a:tr>
            </a:tbl>
          </a:graphicData>
        </a:graphic>
      </p:graphicFrame>
      <p:pic>
        <p:nvPicPr>
          <p:cNvPr id="6" name="Picture 2" descr="Útiles Craighouse 5 básico – RTU">
            <a:extLst>
              <a:ext uri="{FF2B5EF4-FFF2-40B4-BE49-F238E27FC236}">
                <a16:creationId xmlns:a16="http://schemas.microsoft.com/office/drawing/2014/main" id="{3DE0F2C4-6398-4236-8253-AB96FD78A10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9603" y="232821"/>
            <a:ext cx="1491993" cy="1198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43D9736A-A44A-478A-98C6-B1FCE9B82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51979"/>
            <a:ext cx="2092764" cy="281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5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2 (18 al 22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6" name="Tabla 8">
            <a:extLst>
              <a:ext uri="{FF2B5EF4-FFF2-40B4-BE49-F238E27FC236}">
                <a16:creationId xmlns:a16="http://schemas.microsoft.com/office/drawing/2014/main" id="{90339630-3047-425E-AF5B-BBBE4F3D5B0C}"/>
              </a:ext>
            </a:extLst>
          </p:cNvPr>
          <p:cNvGraphicFramePr>
            <a:graphicFrameLocks noGrp="1"/>
          </p:cNvGraphicFramePr>
          <p:nvPr>
            <p:extLst>
              <p:ext uri="{D42A27DB-BD31-4B8C-83A1-F6EECF244321}">
                <p14:modId xmlns:p14="http://schemas.microsoft.com/office/powerpoint/2010/main" val="1094623642"/>
              </p:ext>
            </p:extLst>
          </p:nvPr>
        </p:nvGraphicFramePr>
        <p:xfrm>
          <a:off x="20235" y="1402477"/>
          <a:ext cx="12123939" cy="5074654"/>
        </p:xfrm>
        <a:graphic>
          <a:graphicData uri="http://schemas.openxmlformats.org/drawingml/2006/table">
            <a:tbl>
              <a:tblPr firstRow="1" bandRow="1">
                <a:tableStyleId>{93296810-A885-4BE3-A3E7-6D5BEEA58F35}</a:tableStyleId>
              </a:tblPr>
              <a:tblGrid>
                <a:gridCol w="2960412">
                  <a:extLst>
                    <a:ext uri="{9D8B030D-6E8A-4147-A177-3AD203B41FA5}">
                      <a16:colId xmlns:a16="http://schemas.microsoft.com/office/drawing/2014/main" val="1579206906"/>
                    </a:ext>
                  </a:extLst>
                </a:gridCol>
                <a:gridCol w="4732086">
                  <a:extLst>
                    <a:ext uri="{9D8B030D-6E8A-4147-A177-3AD203B41FA5}">
                      <a16:colId xmlns:a16="http://schemas.microsoft.com/office/drawing/2014/main" val="3722010791"/>
                    </a:ext>
                  </a:extLst>
                </a:gridCol>
                <a:gridCol w="4431441">
                  <a:extLst>
                    <a:ext uri="{9D8B030D-6E8A-4147-A177-3AD203B41FA5}">
                      <a16:colId xmlns:a16="http://schemas.microsoft.com/office/drawing/2014/main" val="2762342819"/>
                    </a:ext>
                  </a:extLst>
                </a:gridCol>
              </a:tblGrid>
              <a:tr h="730126">
                <a:tc>
                  <a:txBody>
                    <a:bodyPr/>
                    <a:lstStyle/>
                    <a:p>
                      <a:r>
                        <a:rPr lang="es-CL" dirty="0"/>
                        <a:t>Sección:</a:t>
                      </a:r>
                      <a:br>
                        <a:rPr lang="es-CL" dirty="0"/>
                      </a:br>
                      <a:r>
                        <a:rPr lang="es-CL" dirty="0"/>
                        <a:t>Durante la lectura.</a:t>
                      </a:r>
                    </a:p>
                  </a:txBody>
                  <a:tcPr>
                    <a:solidFill>
                      <a:srgbClr val="FF6600"/>
                    </a:solidFill>
                  </a:tcPr>
                </a:tc>
                <a:tc>
                  <a:txBody>
                    <a:bodyPr/>
                    <a:lstStyle/>
                    <a:p>
                      <a:pPr algn="ctr"/>
                      <a:r>
                        <a:rPr lang="es-CL" sz="1800" dirty="0"/>
                        <a:t>Semana 2</a:t>
                      </a:r>
                      <a:br>
                        <a:rPr lang="es-CL" sz="1800" dirty="0"/>
                      </a:br>
                      <a:r>
                        <a:rPr lang="es-CL" sz="1800" dirty="0"/>
                        <a:t>Durante la lectura</a:t>
                      </a:r>
                      <a:r>
                        <a:rPr lang="es-CL" dirty="0"/>
                        <a:t>.</a:t>
                      </a:r>
                      <a:endParaRPr lang="es-CL" sz="1800" dirty="0"/>
                    </a:p>
                  </a:txBody>
                  <a:tcPr>
                    <a:solidFill>
                      <a:srgbClr val="FF6600"/>
                    </a:solidFill>
                  </a:tcPr>
                </a:tc>
                <a:tc>
                  <a:txBody>
                    <a:bodyPr/>
                    <a:lstStyle/>
                    <a:p>
                      <a:pPr algn="ctr"/>
                      <a:r>
                        <a:rPr lang="es-CL" sz="2000" dirty="0"/>
                        <a:t>Semana 2</a:t>
                      </a:r>
                      <a:br>
                        <a:rPr lang="es-CL" sz="2000" dirty="0"/>
                      </a:br>
                      <a:r>
                        <a:rPr lang="es-CL" sz="2000" dirty="0"/>
                        <a:t>Durante la lectura.</a:t>
                      </a:r>
                    </a:p>
                  </a:txBody>
                  <a:tcPr>
                    <a:solidFill>
                      <a:srgbClr val="FF6600"/>
                    </a:solidFill>
                  </a:tcPr>
                </a:tc>
                <a:extLst>
                  <a:ext uri="{0D108BD9-81ED-4DB2-BD59-A6C34878D82A}">
                    <a16:rowId xmlns:a16="http://schemas.microsoft.com/office/drawing/2014/main" val="1071464636"/>
                  </a:ext>
                </a:extLst>
              </a:tr>
              <a:tr h="4344528">
                <a:tc>
                  <a:txBody>
                    <a:bodyPr/>
                    <a:lstStyle/>
                    <a:p>
                      <a:endParaRPr lang="es-CL" dirty="0">
                        <a:latin typeface="Bernard MT Condensed" panose="02050806060905020404" pitchFamily="18" charset="0"/>
                      </a:endParaRPr>
                    </a:p>
                  </a:txBody>
                  <a:tcPr/>
                </a:tc>
                <a:tc>
                  <a:txBody>
                    <a:bodyPr/>
                    <a:lstStyle/>
                    <a:p>
                      <a:pPr algn="ctr"/>
                      <a:r>
                        <a:rPr lang="es-CL" sz="1800" dirty="0">
                          <a:latin typeface="Book Antiqua" panose="02040602050305030304" pitchFamily="18" charset="0"/>
                        </a:rPr>
                        <a:t>¿Qué tengo que hacer?</a:t>
                      </a:r>
                    </a:p>
                    <a:p>
                      <a:pPr algn="ctr"/>
                      <a:endParaRPr lang="es-CL" sz="1800" dirty="0">
                        <a:latin typeface="Book Antiqua" panose="02040602050305030304" pitchFamily="18" charset="0"/>
                      </a:endParaRPr>
                    </a:p>
                    <a:p>
                      <a:pPr marL="0" indent="0" algn="l">
                        <a:buFont typeface="Arial" panose="020B0604020202020204" pitchFamily="34" charset="0"/>
                        <a:buNone/>
                      </a:pPr>
                      <a:r>
                        <a:rPr lang="es-CL" sz="1800" dirty="0">
                          <a:latin typeface="Book Antiqua" panose="02040602050305030304" pitchFamily="18" charset="0"/>
                        </a:rPr>
                        <a:t>En un cuaderno o una agenda digital tendrás que realizar el siguiente desafío.</a:t>
                      </a:r>
                      <a:br>
                        <a:rPr lang="es-CL" sz="1800" dirty="0">
                          <a:latin typeface="Book Antiqua" panose="02040602050305030304" pitchFamily="18" charset="0"/>
                        </a:rPr>
                      </a:br>
                      <a:br>
                        <a:rPr lang="es-CL" sz="1800" dirty="0">
                          <a:latin typeface="Book Antiqua" panose="02040602050305030304" pitchFamily="18" charset="0"/>
                        </a:rPr>
                      </a:br>
                      <a:r>
                        <a:rPr lang="es-CL" sz="1800" dirty="0">
                          <a:latin typeface="Book Antiqua" panose="02040602050305030304" pitchFamily="18" charset="0"/>
                          <a:cs typeface="Times New Roman" panose="02020603050405020304" pitchFamily="18" charset="0"/>
                        </a:rPr>
                        <a:t>La pequeña Matilda desarrolla el poder de la telequinesia. ¿Qué significa? ¿Crees que</a:t>
                      </a:r>
                    </a:p>
                    <a:p>
                      <a:pPr marL="0" indent="0" algn="l">
                        <a:buFont typeface="Arial" panose="020B0604020202020204" pitchFamily="34" charset="0"/>
                        <a:buNone/>
                      </a:pPr>
                      <a:r>
                        <a:rPr lang="es-CL" sz="1800" dirty="0">
                          <a:latin typeface="Book Antiqua" panose="02040602050305030304" pitchFamily="18" charset="0"/>
                          <a:cs typeface="Times New Roman" panose="02020603050405020304" pitchFamily="18" charset="0"/>
                        </a:rPr>
                        <a:t>está relacionado con su inteligencia? Busca información sobre la Telequinesia.</a:t>
                      </a:r>
                    </a:p>
                    <a:p>
                      <a:pPr marL="0" indent="0" algn="l">
                        <a:buFont typeface="Arial" panose="020B0604020202020204" pitchFamily="34" charset="0"/>
                        <a:buNone/>
                      </a:pPr>
                      <a:endParaRPr lang="es-CL" sz="1800" dirty="0">
                        <a:latin typeface="Book Antiqua" panose="02040602050305030304" pitchFamily="18" charset="0"/>
                        <a:cs typeface="Times New Roman" panose="02020603050405020304" pitchFamily="18" charset="0"/>
                      </a:endParaRPr>
                    </a:p>
                    <a:p>
                      <a:pPr marL="0" indent="0" algn="l">
                        <a:buFont typeface="Arial" panose="020B0604020202020204" pitchFamily="34" charset="0"/>
                        <a:buNone/>
                      </a:pPr>
                      <a:br>
                        <a:rPr lang="es-CL" sz="1800" dirty="0">
                          <a:latin typeface="Book Antiqua" panose="02040602050305030304" pitchFamily="18" charset="0"/>
                        </a:rPr>
                      </a:br>
                      <a:br>
                        <a:rPr lang="es-CL" sz="1800" dirty="0">
                          <a:latin typeface="Book Antiqua" panose="02040602050305030304" pitchFamily="18" charset="0"/>
                        </a:rPr>
                      </a:br>
                      <a:r>
                        <a:rPr lang="es-CL" sz="1800" dirty="0">
                          <a:latin typeface="Book Antiqua" panose="02040602050305030304" pitchFamily="18" charset="0"/>
                        </a:rPr>
                        <a:t>Comparte con tu docente los resultados de la actividad.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latin typeface="Book Antiqua" panose="02040602050305030304" pitchFamily="18" charset="0"/>
                        </a:rPr>
                        <a:t>¿Qué tengo que hacer?</a:t>
                      </a:r>
                    </a:p>
                    <a:p>
                      <a:pPr marL="0" marR="0" lvl="0" indent="0" algn="just" defTabSz="914400" rtl="0" eaLnBrk="1" fontAlgn="auto" latinLnBrk="0" hangingPunct="1">
                        <a:lnSpc>
                          <a:spcPct val="100000"/>
                        </a:lnSpc>
                        <a:spcBef>
                          <a:spcPts val="0"/>
                        </a:spcBef>
                        <a:spcAft>
                          <a:spcPts val="0"/>
                        </a:spcAft>
                        <a:buClrTx/>
                        <a:buSzTx/>
                        <a:buFontTx/>
                        <a:buNone/>
                        <a:tabLst/>
                        <a:defRPr/>
                      </a:pPr>
                      <a:br>
                        <a:rPr lang="es-CL" sz="1800" dirty="0">
                          <a:latin typeface="Book Antiqua" panose="02040602050305030304" pitchFamily="18" charset="0"/>
                        </a:rPr>
                      </a:br>
                      <a:r>
                        <a:rPr lang="es-CL" sz="1800" dirty="0">
                          <a:latin typeface="Book Antiqua" panose="02040602050305030304" pitchFamily="18" charset="0"/>
                        </a:rPr>
                        <a:t>Los padres de Matilda dejan mucho que desear, pero no parecen darse cuenta de</a:t>
                      </a:r>
                    </a:p>
                    <a:p>
                      <a:pPr marL="0" marR="0" lvl="0" indent="0" algn="just" defTabSz="914400" rtl="0" eaLnBrk="1" fontAlgn="auto" latinLnBrk="0" hangingPunct="1">
                        <a:lnSpc>
                          <a:spcPct val="100000"/>
                        </a:lnSpc>
                        <a:spcBef>
                          <a:spcPts val="0"/>
                        </a:spcBef>
                        <a:spcAft>
                          <a:spcPts val="0"/>
                        </a:spcAft>
                        <a:buClrTx/>
                        <a:buSzTx/>
                        <a:buFontTx/>
                        <a:buNone/>
                        <a:tabLst/>
                        <a:defRPr/>
                      </a:pPr>
                      <a:r>
                        <a:rPr lang="es-CL" sz="1800" dirty="0">
                          <a:latin typeface="Book Antiqua" panose="02040602050305030304" pitchFamily="18" charset="0"/>
                        </a:rPr>
                        <a:t>ello. Ayúdalos (aunque no lo hayan pedido). Escribe 10 consejos a los padres de Matilda.</a:t>
                      </a:r>
                    </a:p>
                    <a:p>
                      <a:pPr marL="0" marR="0" lvl="0" indent="0" algn="just" defTabSz="914400" rtl="0" eaLnBrk="1" fontAlgn="auto" latinLnBrk="0" hangingPunct="1">
                        <a:lnSpc>
                          <a:spcPct val="100000"/>
                        </a:lnSpc>
                        <a:spcBef>
                          <a:spcPts val="0"/>
                        </a:spcBef>
                        <a:spcAft>
                          <a:spcPts val="0"/>
                        </a:spcAft>
                        <a:buClrTx/>
                        <a:buSzTx/>
                        <a:buFontTx/>
                        <a:buNone/>
                        <a:tabLst/>
                        <a:defRPr/>
                      </a:pP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p>
                  </a:txBody>
                  <a:tcPr/>
                </a:tc>
                <a:extLst>
                  <a:ext uri="{0D108BD9-81ED-4DB2-BD59-A6C34878D82A}">
                    <a16:rowId xmlns:a16="http://schemas.microsoft.com/office/drawing/2014/main" val="1453073707"/>
                  </a:ext>
                </a:extLst>
              </a:tr>
            </a:tbl>
          </a:graphicData>
        </a:graphic>
      </p:graphicFrame>
      <p:pic>
        <p:nvPicPr>
          <p:cNvPr id="9" name="Picture 4">
            <a:extLst>
              <a:ext uri="{FF2B5EF4-FFF2-40B4-BE49-F238E27FC236}">
                <a16:creationId xmlns:a16="http://schemas.microsoft.com/office/drawing/2014/main" id="{8ACF1B27-5F2B-45AE-8C02-56AC77D31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04" y="2880918"/>
            <a:ext cx="2092764" cy="2812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Útiles Villa María 6 básico – RTU">
            <a:extLst>
              <a:ext uri="{FF2B5EF4-FFF2-40B4-BE49-F238E27FC236}">
                <a16:creationId xmlns:a16="http://schemas.microsoft.com/office/drawing/2014/main" id="{04BBF9A3-8047-44D3-B81E-EDAFC879C0B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9239" y="229886"/>
            <a:ext cx="1358691" cy="108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08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3 ( 25 al 29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6" name="Tabla 8">
            <a:extLst>
              <a:ext uri="{FF2B5EF4-FFF2-40B4-BE49-F238E27FC236}">
                <a16:creationId xmlns:a16="http://schemas.microsoft.com/office/drawing/2014/main" id="{90339630-3047-425E-AF5B-BBBE4F3D5B0C}"/>
              </a:ext>
            </a:extLst>
          </p:cNvPr>
          <p:cNvGraphicFramePr>
            <a:graphicFrameLocks noGrp="1"/>
          </p:cNvGraphicFramePr>
          <p:nvPr>
            <p:extLst>
              <p:ext uri="{D42A27DB-BD31-4B8C-83A1-F6EECF244321}">
                <p14:modId xmlns:p14="http://schemas.microsoft.com/office/powerpoint/2010/main" val="4036152596"/>
              </p:ext>
            </p:extLst>
          </p:nvPr>
        </p:nvGraphicFramePr>
        <p:xfrm>
          <a:off x="838200" y="2007709"/>
          <a:ext cx="9677400" cy="4489580"/>
        </p:xfrm>
        <a:graphic>
          <a:graphicData uri="http://schemas.openxmlformats.org/drawingml/2006/table">
            <a:tbl>
              <a:tblPr firstRow="1" bandRow="1">
                <a:tableStyleId>{93296810-A885-4BE3-A3E7-6D5BEEA58F35}</a:tableStyleId>
              </a:tblPr>
              <a:tblGrid>
                <a:gridCol w="2421835">
                  <a:extLst>
                    <a:ext uri="{9D8B030D-6E8A-4147-A177-3AD203B41FA5}">
                      <a16:colId xmlns:a16="http://schemas.microsoft.com/office/drawing/2014/main" val="1579206906"/>
                    </a:ext>
                  </a:extLst>
                </a:gridCol>
                <a:gridCol w="7255565">
                  <a:extLst>
                    <a:ext uri="{9D8B030D-6E8A-4147-A177-3AD203B41FA5}">
                      <a16:colId xmlns:a16="http://schemas.microsoft.com/office/drawing/2014/main" val="3722010791"/>
                    </a:ext>
                  </a:extLst>
                </a:gridCol>
              </a:tblGrid>
              <a:tr h="585794">
                <a:tc>
                  <a:txBody>
                    <a:bodyPr/>
                    <a:lstStyle/>
                    <a:p>
                      <a:r>
                        <a:rPr lang="es-CL" dirty="0"/>
                        <a:t>Sección:</a:t>
                      </a:r>
                      <a:br>
                        <a:rPr lang="es-CL" dirty="0"/>
                      </a:br>
                      <a:r>
                        <a:rPr lang="es-CL" dirty="0"/>
                        <a:t>Después de la lectura.</a:t>
                      </a:r>
                    </a:p>
                  </a:txBody>
                  <a:tcPr>
                    <a:solidFill>
                      <a:srgbClr val="7030A0"/>
                    </a:solidFill>
                  </a:tcPr>
                </a:tc>
                <a:tc>
                  <a:txBody>
                    <a:bodyPr/>
                    <a:lstStyle/>
                    <a:p>
                      <a:pPr algn="ctr"/>
                      <a:r>
                        <a:rPr lang="es-CL" sz="1800" dirty="0"/>
                        <a:t>Semana 3</a:t>
                      </a:r>
                      <a:br>
                        <a:rPr lang="es-CL" sz="1800" dirty="0"/>
                      </a:br>
                      <a:r>
                        <a:rPr lang="es-CL" sz="1800" dirty="0"/>
                        <a:t>Después la lectura</a:t>
                      </a:r>
                      <a:r>
                        <a:rPr lang="es-CL" dirty="0"/>
                        <a:t>.</a:t>
                      </a:r>
                      <a:endParaRPr lang="es-CL" sz="1800" dirty="0"/>
                    </a:p>
                  </a:txBody>
                  <a:tcPr>
                    <a:solidFill>
                      <a:srgbClr val="7030A0"/>
                    </a:solidFill>
                  </a:tcPr>
                </a:tc>
                <a:extLst>
                  <a:ext uri="{0D108BD9-81ED-4DB2-BD59-A6C34878D82A}">
                    <a16:rowId xmlns:a16="http://schemas.microsoft.com/office/drawing/2014/main" val="1071464636"/>
                  </a:ext>
                </a:extLst>
              </a:tr>
              <a:tr h="3849500">
                <a:tc>
                  <a:txBody>
                    <a:bodyPr/>
                    <a:lstStyle/>
                    <a:p>
                      <a:endParaRPr lang="es-CL" dirty="0">
                        <a:latin typeface="Bernard MT Condensed" panose="02050806060905020404" pitchFamily="18" charset="0"/>
                      </a:endParaRPr>
                    </a:p>
                  </a:txBody>
                  <a:tcPr/>
                </a:tc>
                <a:tc>
                  <a:txBody>
                    <a:bodyPr/>
                    <a:lstStyle/>
                    <a:p>
                      <a:pPr algn="ctr"/>
                      <a:r>
                        <a:rPr lang="es-CL" dirty="0">
                          <a:latin typeface="Book Antiqua" panose="02040602050305030304" pitchFamily="18" charset="0"/>
                        </a:rPr>
                        <a:t>¿Qué tengo que hacer?</a:t>
                      </a:r>
                    </a:p>
                    <a:p>
                      <a:pPr marL="0" indent="0" algn="just">
                        <a:buFont typeface="Arial" panose="020B0604020202020204" pitchFamily="34" charset="0"/>
                        <a:buNone/>
                      </a:pPr>
                      <a:r>
                        <a:rPr lang="es-CL" dirty="0">
                          <a:latin typeface="Book Antiqua" panose="02040602050305030304" pitchFamily="18" charset="0"/>
                        </a:rPr>
                        <a:t>En un cuaderno o una agenda digital tendrás que realizar el siguiente desafío.</a:t>
                      </a:r>
                    </a:p>
                    <a:p>
                      <a:pPr marL="0" indent="0" algn="just">
                        <a:buFont typeface="Arial" panose="020B0604020202020204" pitchFamily="34" charset="0"/>
                        <a:buNone/>
                      </a:pPr>
                      <a:br>
                        <a:rPr lang="es-CL" dirty="0">
                          <a:latin typeface="Book Antiqua" panose="02040602050305030304" pitchFamily="18" charset="0"/>
                        </a:rPr>
                      </a:br>
                      <a:r>
                        <a:rPr lang="es-CL" dirty="0">
                          <a:latin typeface="Book Antiqua" panose="02040602050305030304" pitchFamily="18" charset="0"/>
                        </a:rPr>
                        <a:t>Con este libro conociste el personaje de Matilda, quien es una niña muy inteligente y brillante. Escríbele una carta a Matilda, contándole cuáles son tus cualidades positivas, cómo es tu vida escolar y familiar.</a:t>
                      </a:r>
                    </a:p>
                    <a:p>
                      <a:pPr marL="0" indent="0" algn="just">
                        <a:buFont typeface="Arial" panose="020B0604020202020204" pitchFamily="34" charset="0"/>
                        <a:buNone/>
                      </a:pPr>
                      <a:br>
                        <a:rPr lang="es-CL" dirty="0">
                          <a:latin typeface="Book Antiqua" panose="02040602050305030304" pitchFamily="18" charset="0"/>
                        </a:rPr>
                      </a:br>
                      <a:endParaRPr lang="es-CL" dirty="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s-CL" sz="1800" dirty="0">
                          <a:latin typeface="Book Antiqua" panose="02040602050305030304" pitchFamily="18" charset="0"/>
                        </a:rPr>
                        <a:t>Comparte con tu docente los resultados de la actividad.</a:t>
                      </a:r>
                      <a:endParaRPr lang="es-CL" dirty="0">
                        <a:latin typeface="Book Antiqua" panose="02040602050305030304" pitchFamily="18" charset="0"/>
                      </a:endParaRPr>
                    </a:p>
                  </a:txBody>
                  <a:tcPr/>
                </a:tc>
                <a:extLst>
                  <a:ext uri="{0D108BD9-81ED-4DB2-BD59-A6C34878D82A}">
                    <a16:rowId xmlns:a16="http://schemas.microsoft.com/office/drawing/2014/main" val="1453073707"/>
                  </a:ext>
                </a:extLst>
              </a:tr>
            </a:tbl>
          </a:graphicData>
        </a:graphic>
      </p:graphicFrame>
      <p:pic>
        <p:nvPicPr>
          <p:cNvPr id="7" name="Picture 4">
            <a:extLst>
              <a:ext uri="{FF2B5EF4-FFF2-40B4-BE49-F238E27FC236}">
                <a16:creationId xmlns:a16="http://schemas.microsoft.com/office/drawing/2014/main" id="{3D620437-B90D-469E-9785-E1562FAC3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225" y="3026692"/>
            <a:ext cx="2092764" cy="2812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Útiles Villa María 6 básico – RTU">
            <a:extLst>
              <a:ext uri="{FF2B5EF4-FFF2-40B4-BE49-F238E27FC236}">
                <a16:creationId xmlns:a16="http://schemas.microsoft.com/office/drawing/2014/main" id="{608452C6-5CD9-4770-B903-3AD55F35F39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9239" y="229886"/>
            <a:ext cx="1358691" cy="108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46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67833-3A28-4A2C-87AB-7750484F32DA}"/>
              </a:ext>
            </a:extLst>
          </p:cNvPr>
          <p:cNvSpPr>
            <a:spLocks noGrp="1"/>
          </p:cNvSpPr>
          <p:nvPr>
            <p:ph type="title"/>
          </p:nvPr>
        </p:nvSpPr>
        <p:spPr>
          <a:xfrm>
            <a:off x="718931" y="802999"/>
            <a:ext cx="10515600" cy="2495550"/>
          </a:xfrm>
        </p:spPr>
        <p:txBody>
          <a:bodyPr/>
          <a:lstStyle/>
          <a:p>
            <a:r>
              <a:rPr lang="es-CL" sz="6000" dirty="0"/>
              <a:t>ORGANIZANDO MI BITÁCORA: RETOS Y ACTIVIDADES A REALIZAR</a:t>
            </a:r>
          </a:p>
        </p:txBody>
      </p:sp>
      <p:pic>
        <p:nvPicPr>
          <p:cNvPr id="7170" name="Picture 2" descr="Útiles Sagrados Corazones 7 básico – RTU">
            <a:extLst>
              <a:ext uri="{FF2B5EF4-FFF2-40B4-BE49-F238E27FC236}">
                <a16:creationId xmlns:a16="http://schemas.microsoft.com/office/drawing/2014/main" id="{E21E9436-6565-4E96-851E-9EE9E87CE85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2434" y="3429000"/>
            <a:ext cx="3436868" cy="276017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E DICEN SARA TOMATE - URE JEAN - Sinopsis del libro, reseñas ...">
            <a:extLst>
              <a:ext uri="{FF2B5EF4-FFF2-40B4-BE49-F238E27FC236}">
                <a16:creationId xmlns:a16="http://schemas.microsoft.com/office/drawing/2014/main" id="{D684BF1E-E569-4B48-A6D3-2C5131B31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6963" y="3028536"/>
            <a:ext cx="2217167" cy="316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96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F83C69A3-B4E8-43B9-A9B3-962E644390EC}"/>
              </a:ext>
            </a:extLst>
          </p:cNvPr>
          <p:cNvSpPr>
            <a:spLocks noGrp="1"/>
          </p:cNvSpPr>
          <p:nvPr>
            <p:ph type="title"/>
          </p:nvPr>
        </p:nvSpPr>
        <p:spPr>
          <a:xfrm>
            <a:off x="838199" y="136525"/>
            <a:ext cx="11204275" cy="1399667"/>
          </a:xfrm>
        </p:spPr>
        <p:txBody>
          <a:bodyPr rtlCol="0"/>
          <a:lstStyle/>
          <a:p>
            <a:pPr rtl="0"/>
            <a:r>
              <a:rPr lang="es-ES" sz="6000" dirty="0"/>
              <a:t>OBJETIVO DE LA ACTIVIDAD</a:t>
            </a:r>
          </a:p>
        </p:txBody>
      </p:sp>
      <p:grpSp>
        <p:nvGrpSpPr>
          <p:cNvPr id="7" name="Grupo 6" descr="icono de pluma">
            <a:extLst>
              <a:ext uri="{FF2B5EF4-FFF2-40B4-BE49-F238E27FC236}">
                <a16:creationId xmlns:a16="http://schemas.microsoft.com/office/drawing/2014/main" id="{A3A60491-E325-4AB3-8691-52DCEF8E027C}"/>
              </a:ext>
            </a:extLst>
          </p:cNvPr>
          <p:cNvGrpSpPr/>
          <p:nvPr/>
        </p:nvGrpSpPr>
        <p:grpSpPr>
          <a:xfrm>
            <a:off x="278080" y="2246098"/>
            <a:ext cx="1431451" cy="1283173"/>
            <a:chOff x="291332" y="2517078"/>
            <a:chExt cx="852805" cy="852805"/>
          </a:xfrm>
        </p:grpSpPr>
        <p:sp>
          <p:nvSpPr>
            <p:cNvPr id="8" name="Elipse 7">
              <a:extLst>
                <a:ext uri="{FF2B5EF4-FFF2-40B4-BE49-F238E27FC236}">
                  <a16:creationId xmlns:a16="http://schemas.microsoft.com/office/drawing/2014/main" id="{76871823-1F20-4797-8EC6-D493D6D15D69}"/>
                </a:ext>
              </a:extLst>
            </p:cNvPr>
            <p:cNvSpPr/>
            <p:nvPr/>
          </p:nvSpPr>
          <p:spPr>
            <a:xfrm>
              <a:off x="29133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9" name="Gráfico 18" descr="Icono de lápiz">
              <a:extLst>
                <a:ext uri="{FF2B5EF4-FFF2-40B4-BE49-F238E27FC236}">
                  <a16:creationId xmlns:a16="http://schemas.microsoft.com/office/drawing/2014/main" id="{F386B315-8ED1-47AF-B5EC-C873D0D9D889}"/>
                </a:ext>
              </a:extLst>
            </p:cNvPr>
            <p:cNvSpPr>
              <a:spLocks noChangeAspect="1"/>
            </p:cNvSpPr>
            <p:nvPr/>
          </p:nvSpPr>
          <p:spPr>
            <a:xfrm>
              <a:off x="542792" y="2767903"/>
              <a:ext cx="350520" cy="350520"/>
            </a:xfrm>
            <a:custGeom>
              <a:avLst/>
              <a:gdLst>
                <a:gd name="connsiteX0" fmla="*/ 751661 w 752475"/>
                <a:gd name="connsiteY0" fmla="*/ 53204 h 752475"/>
                <a:gd name="connsiteX1" fmla="*/ 704036 w 752475"/>
                <a:gd name="connsiteY1" fmla="*/ 5579 h 752475"/>
                <a:gd name="connsiteX2" fmla="*/ 677099 w 752475"/>
                <a:gd name="connsiteY2" fmla="*/ 5579 h 752475"/>
                <a:gd name="connsiteX3" fmla="*/ 661421 w 752475"/>
                <a:gd name="connsiteY3" fmla="*/ 21267 h 752475"/>
                <a:gd name="connsiteX4" fmla="*/ 638999 w 752475"/>
                <a:gd name="connsiteY4" fmla="*/ 24629 h 752475"/>
                <a:gd name="connsiteX5" fmla="*/ 290517 w 752475"/>
                <a:gd name="connsiteY5" fmla="*/ 373111 h 752475"/>
                <a:gd name="connsiteX6" fmla="*/ 284936 w 752475"/>
                <a:gd name="connsiteY6" fmla="*/ 367529 h 752475"/>
                <a:gd name="connsiteX7" fmla="*/ 257999 w 752475"/>
                <a:gd name="connsiteY7" fmla="*/ 367529 h 752475"/>
                <a:gd name="connsiteX8" fmla="*/ 86549 w 752475"/>
                <a:gd name="connsiteY8" fmla="*/ 538979 h 752475"/>
                <a:gd name="connsiteX9" fmla="*/ 80967 w 752475"/>
                <a:gd name="connsiteY9" fmla="*/ 552448 h 752475"/>
                <a:gd name="connsiteX10" fmla="*/ 80967 w 752475"/>
                <a:gd name="connsiteY10" fmla="*/ 582661 h 752475"/>
                <a:gd name="connsiteX11" fmla="*/ 41162 w 752475"/>
                <a:gd name="connsiteY11" fmla="*/ 622475 h 752475"/>
                <a:gd name="connsiteX12" fmla="*/ 20655 w 752475"/>
                <a:gd name="connsiteY12" fmla="*/ 659814 h 752475"/>
                <a:gd name="connsiteX13" fmla="*/ 11711 w 752475"/>
                <a:gd name="connsiteY13" fmla="*/ 700076 h 752475"/>
                <a:gd name="connsiteX14" fmla="*/ 13959 w 752475"/>
                <a:gd name="connsiteY14" fmla="*/ 723164 h 752475"/>
                <a:gd name="connsiteX15" fmla="*/ 4186 w 752475"/>
                <a:gd name="connsiteY15" fmla="*/ 732861 h 752475"/>
                <a:gd name="connsiteX16" fmla="*/ 4186 w 752475"/>
                <a:gd name="connsiteY16" fmla="*/ 753063 h 752475"/>
                <a:gd name="connsiteX17" fmla="*/ 24398 w 752475"/>
                <a:gd name="connsiteY17" fmla="*/ 753063 h 752475"/>
                <a:gd name="connsiteX18" fmla="*/ 34076 w 752475"/>
                <a:gd name="connsiteY18" fmla="*/ 743319 h 752475"/>
                <a:gd name="connsiteX19" fmla="*/ 57174 w 752475"/>
                <a:gd name="connsiteY19" fmla="*/ 745548 h 752475"/>
                <a:gd name="connsiteX20" fmla="*/ 97426 w 752475"/>
                <a:gd name="connsiteY20" fmla="*/ 736604 h 752475"/>
                <a:gd name="connsiteX21" fmla="*/ 134784 w 752475"/>
                <a:gd name="connsiteY21" fmla="*/ 716106 h 752475"/>
                <a:gd name="connsiteX22" fmla="*/ 732620 w 752475"/>
                <a:gd name="connsiteY22" fmla="*/ 118260 h 752475"/>
                <a:gd name="connsiteX23" fmla="*/ 735982 w 752475"/>
                <a:gd name="connsiteY23" fmla="*/ 95848 h 752475"/>
                <a:gd name="connsiteX24" fmla="*/ 751670 w 752475"/>
                <a:gd name="connsiteY24" fmla="*/ 80160 h 752475"/>
                <a:gd name="connsiteX25" fmla="*/ 751661 w 752475"/>
                <a:gd name="connsiteY25" fmla="*/ 53204 h 752475"/>
                <a:gd name="connsiteX26" fmla="*/ 39610 w 752475"/>
                <a:gd name="connsiteY26" fmla="*/ 706257 h 752475"/>
                <a:gd name="connsiteX27" fmla="*/ 48554 w 752475"/>
                <a:gd name="connsiteY27" fmla="*/ 665995 h 752475"/>
                <a:gd name="connsiteX28" fmla="*/ 61365 w 752475"/>
                <a:gd name="connsiteY28" fmla="*/ 642649 h 752475"/>
                <a:gd name="connsiteX29" fmla="*/ 85044 w 752475"/>
                <a:gd name="connsiteY29" fmla="*/ 618970 h 752475"/>
                <a:gd name="connsiteX30" fmla="*/ 104780 w 752475"/>
                <a:gd name="connsiteY30" fmla="*/ 619123 h 752475"/>
                <a:gd name="connsiteX31" fmla="*/ 108152 w 752475"/>
                <a:gd name="connsiteY31" fmla="*/ 617732 h 752475"/>
                <a:gd name="connsiteX32" fmla="*/ 428630 w 752475"/>
                <a:gd name="connsiteY32" fmla="*/ 297244 h 752475"/>
                <a:gd name="connsiteX33" fmla="*/ 470911 w 752475"/>
                <a:gd name="connsiteY33" fmla="*/ 339526 h 752475"/>
                <a:gd name="connsiteX34" fmla="*/ 114571 w 752475"/>
                <a:gd name="connsiteY34" fmla="*/ 695885 h 752475"/>
                <a:gd name="connsiteX35" fmla="*/ 91226 w 752475"/>
                <a:gd name="connsiteY35" fmla="*/ 708686 h 752475"/>
                <a:gd name="connsiteX36" fmla="*/ 50973 w 752475"/>
                <a:gd name="connsiteY36" fmla="*/ 717630 h 752475"/>
                <a:gd name="connsiteX37" fmla="*/ 39610 w 752475"/>
                <a:gd name="connsiteY37" fmla="*/ 706257 h 752475"/>
                <a:gd name="connsiteX38" fmla="*/ 417714 w 752475"/>
                <a:gd name="connsiteY38" fmla="*/ 286329 h 752475"/>
                <a:gd name="connsiteX39" fmla="*/ 421896 w 752475"/>
                <a:gd name="connsiteY39" fmla="*/ 290510 h 752475"/>
                <a:gd name="connsiteX40" fmla="*/ 102808 w 752475"/>
                <a:gd name="connsiteY40" fmla="*/ 609598 h 752475"/>
                <a:gd name="connsiteX41" fmla="*/ 94436 w 752475"/>
                <a:gd name="connsiteY41" fmla="*/ 609598 h 752475"/>
                <a:gd name="connsiteX42" fmla="*/ 417714 w 752475"/>
                <a:gd name="connsiteY42" fmla="*/ 286329 h 752475"/>
                <a:gd name="connsiteX43" fmla="*/ 109542 w 752475"/>
                <a:gd name="connsiteY43" fmla="*/ 567554 h 752475"/>
                <a:gd name="connsiteX44" fmla="*/ 109542 w 752475"/>
                <a:gd name="connsiteY44" fmla="*/ 556391 h 752475"/>
                <a:gd name="connsiteX45" fmla="*/ 271467 w 752475"/>
                <a:gd name="connsiteY45" fmla="*/ 394466 h 752475"/>
                <a:gd name="connsiteX46" fmla="*/ 277049 w 752475"/>
                <a:gd name="connsiteY46" fmla="*/ 400048 h 752475"/>
                <a:gd name="connsiteX47" fmla="*/ 109542 w 752475"/>
                <a:gd name="connsiteY47" fmla="*/ 567554 h 752475"/>
                <a:gd name="connsiteX48" fmla="*/ 477645 w 752475"/>
                <a:gd name="connsiteY48" fmla="*/ 332792 h 752475"/>
                <a:gd name="connsiteX49" fmla="*/ 435364 w 752475"/>
                <a:gd name="connsiteY49" fmla="*/ 290510 h 752475"/>
                <a:gd name="connsiteX50" fmla="*/ 498667 w 752475"/>
                <a:gd name="connsiteY50" fmla="*/ 227207 h 752475"/>
                <a:gd name="connsiteX51" fmla="*/ 498667 w 752475"/>
                <a:gd name="connsiteY51" fmla="*/ 220473 h 752475"/>
                <a:gd name="connsiteX52" fmla="*/ 491933 w 752475"/>
                <a:gd name="connsiteY52" fmla="*/ 220473 h 752475"/>
                <a:gd name="connsiteX53" fmla="*/ 428630 w 752475"/>
                <a:gd name="connsiteY53" fmla="*/ 283776 h 752475"/>
                <a:gd name="connsiteX54" fmla="*/ 424448 w 752475"/>
                <a:gd name="connsiteY54" fmla="*/ 279595 h 752475"/>
                <a:gd name="connsiteX55" fmla="*/ 595317 w 752475"/>
                <a:gd name="connsiteY55" fmla="*/ 108716 h 752475"/>
                <a:gd name="connsiteX56" fmla="*/ 595317 w 752475"/>
                <a:gd name="connsiteY56" fmla="*/ 117088 h 752475"/>
                <a:gd name="connsiteX57" fmla="*/ 558608 w 752475"/>
                <a:gd name="connsiteY57" fmla="*/ 153798 h 752475"/>
                <a:gd name="connsiteX58" fmla="*/ 558608 w 752475"/>
                <a:gd name="connsiteY58" fmla="*/ 160532 h 752475"/>
                <a:gd name="connsiteX59" fmla="*/ 565342 w 752475"/>
                <a:gd name="connsiteY59" fmla="*/ 160532 h 752475"/>
                <a:gd name="connsiteX60" fmla="*/ 603442 w 752475"/>
                <a:gd name="connsiteY60" fmla="*/ 122432 h 752475"/>
                <a:gd name="connsiteX61" fmla="*/ 604842 w 752475"/>
                <a:gd name="connsiteY61" fmla="*/ 119060 h 752475"/>
                <a:gd name="connsiteX62" fmla="*/ 604709 w 752475"/>
                <a:gd name="connsiteY62" fmla="*/ 99324 h 752475"/>
                <a:gd name="connsiteX63" fmla="*/ 652467 w 752475"/>
                <a:gd name="connsiteY63" fmla="*/ 51566 h 752475"/>
                <a:gd name="connsiteX64" fmla="*/ 705674 w 752475"/>
                <a:gd name="connsiteY64" fmla="*/ 104773 h 752475"/>
                <a:gd name="connsiteX65" fmla="*/ 477645 w 752475"/>
                <a:gd name="connsiteY65" fmla="*/ 332792 h 752475"/>
                <a:gd name="connsiteX66" fmla="*/ 709617 w 752475"/>
                <a:gd name="connsiteY66" fmla="*/ 81779 h 752475"/>
                <a:gd name="connsiteX67" fmla="*/ 675461 w 752475"/>
                <a:gd name="connsiteY67" fmla="*/ 47623 h 752475"/>
                <a:gd name="connsiteX68" fmla="*/ 690567 w 752475"/>
                <a:gd name="connsiteY68" fmla="*/ 32516 h 752475"/>
                <a:gd name="connsiteX69" fmla="*/ 724724 w 752475"/>
                <a:gd name="connsiteY69" fmla="*/ 66673 h 752475"/>
                <a:gd name="connsiteX70" fmla="*/ 709617 w 752475"/>
                <a:gd name="connsiteY70" fmla="*/ 81779 h 752475"/>
                <a:gd name="connsiteX71" fmla="*/ 546302 w 752475"/>
                <a:gd name="connsiteY71" fmla="*/ 172838 h 752475"/>
                <a:gd name="connsiteX72" fmla="*/ 546302 w 752475"/>
                <a:gd name="connsiteY72" fmla="*/ 179573 h 752475"/>
                <a:gd name="connsiteX73" fmla="*/ 517727 w 752475"/>
                <a:gd name="connsiteY73" fmla="*/ 208148 h 752475"/>
                <a:gd name="connsiteX74" fmla="*/ 510992 w 752475"/>
                <a:gd name="connsiteY74" fmla="*/ 208157 h 752475"/>
                <a:gd name="connsiteX75" fmla="*/ 510992 w 752475"/>
                <a:gd name="connsiteY75" fmla="*/ 201423 h 752475"/>
                <a:gd name="connsiteX76" fmla="*/ 539568 w 752475"/>
                <a:gd name="connsiteY76" fmla="*/ 172848 h 752475"/>
                <a:gd name="connsiteX77" fmla="*/ 546302 w 752475"/>
                <a:gd name="connsiteY77" fmla="*/ 172838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752475" h="752475">
                  <a:moveTo>
                    <a:pt x="751661" y="53204"/>
                  </a:moveTo>
                  <a:lnTo>
                    <a:pt x="704036" y="5579"/>
                  </a:lnTo>
                  <a:cubicBezTo>
                    <a:pt x="696654" y="-1812"/>
                    <a:pt x="684567" y="-1907"/>
                    <a:pt x="677099" y="5579"/>
                  </a:cubicBezTo>
                  <a:lnTo>
                    <a:pt x="661421" y="21267"/>
                  </a:lnTo>
                  <a:cubicBezTo>
                    <a:pt x="654172" y="17438"/>
                    <a:pt x="645047" y="18571"/>
                    <a:pt x="638999" y="24629"/>
                  </a:cubicBezTo>
                  <a:lnTo>
                    <a:pt x="290517" y="373111"/>
                  </a:lnTo>
                  <a:lnTo>
                    <a:pt x="284936" y="367529"/>
                  </a:lnTo>
                  <a:cubicBezTo>
                    <a:pt x="277582" y="360157"/>
                    <a:pt x="265476" y="360033"/>
                    <a:pt x="257999" y="367529"/>
                  </a:cubicBezTo>
                  <a:lnTo>
                    <a:pt x="86549" y="538979"/>
                  </a:lnTo>
                  <a:cubicBezTo>
                    <a:pt x="82977" y="542551"/>
                    <a:pt x="80967" y="547409"/>
                    <a:pt x="80967" y="552448"/>
                  </a:cubicBezTo>
                  <a:lnTo>
                    <a:pt x="80967" y="582661"/>
                  </a:lnTo>
                  <a:lnTo>
                    <a:pt x="41162" y="622475"/>
                  </a:lnTo>
                  <a:cubicBezTo>
                    <a:pt x="30894" y="632743"/>
                    <a:pt x="23808" y="645659"/>
                    <a:pt x="20655" y="659814"/>
                  </a:cubicBezTo>
                  <a:lnTo>
                    <a:pt x="11711" y="700076"/>
                  </a:lnTo>
                  <a:cubicBezTo>
                    <a:pt x="9958" y="707953"/>
                    <a:pt x="10892" y="715954"/>
                    <a:pt x="13959" y="723164"/>
                  </a:cubicBezTo>
                  <a:cubicBezTo>
                    <a:pt x="13883" y="723240"/>
                    <a:pt x="4186" y="732861"/>
                    <a:pt x="4186" y="732861"/>
                  </a:cubicBezTo>
                  <a:cubicBezTo>
                    <a:pt x="-1395" y="738423"/>
                    <a:pt x="-1395" y="747482"/>
                    <a:pt x="4186" y="753063"/>
                  </a:cubicBezTo>
                  <a:cubicBezTo>
                    <a:pt x="9768" y="758645"/>
                    <a:pt x="18817" y="758645"/>
                    <a:pt x="24398" y="753063"/>
                  </a:cubicBezTo>
                  <a:cubicBezTo>
                    <a:pt x="24398" y="753063"/>
                    <a:pt x="34009" y="743376"/>
                    <a:pt x="34076" y="743319"/>
                  </a:cubicBezTo>
                  <a:cubicBezTo>
                    <a:pt x="41410" y="746434"/>
                    <a:pt x="48916" y="747367"/>
                    <a:pt x="57174" y="745548"/>
                  </a:cubicBezTo>
                  <a:lnTo>
                    <a:pt x="97426" y="736604"/>
                  </a:lnTo>
                  <a:cubicBezTo>
                    <a:pt x="111600" y="733451"/>
                    <a:pt x="124516" y="726365"/>
                    <a:pt x="134784" y="716106"/>
                  </a:cubicBezTo>
                  <a:lnTo>
                    <a:pt x="732620" y="118260"/>
                  </a:lnTo>
                  <a:cubicBezTo>
                    <a:pt x="738688" y="112193"/>
                    <a:pt x="739802" y="103049"/>
                    <a:pt x="735982" y="95848"/>
                  </a:cubicBezTo>
                  <a:lnTo>
                    <a:pt x="751670" y="80160"/>
                  </a:lnTo>
                  <a:cubicBezTo>
                    <a:pt x="759100" y="72702"/>
                    <a:pt x="759100" y="60643"/>
                    <a:pt x="751661" y="53204"/>
                  </a:cubicBezTo>
                  <a:close/>
                  <a:moveTo>
                    <a:pt x="39610" y="706257"/>
                  </a:moveTo>
                  <a:lnTo>
                    <a:pt x="48554" y="665995"/>
                  </a:lnTo>
                  <a:cubicBezTo>
                    <a:pt x="50516" y="657137"/>
                    <a:pt x="54945" y="649069"/>
                    <a:pt x="61365" y="642649"/>
                  </a:cubicBezTo>
                  <a:lnTo>
                    <a:pt x="85044" y="618970"/>
                  </a:lnTo>
                  <a:cubicBezTo>
                    <a:pt x="85282" y="619018"/>
                    <a:pt x="104780" y="619123"/>
                    <a:pt x="104780" y="619123"/>
                  </a:cubicBezTo>
                  <a:cubicBezTo>
                    <a:pt x="106047" y="619123"/>
                    <a:pt x="107256" y="618618"/>
                    <a:pt x="108152" y="617732"/>
                  </a:cubicBezTo>
                  <a:lnTo>
                    <a:pt x="428630" y="297244"/>
                  </a:lnTo>
                  <a:lnTo>
                    <a:pt x="470911" y="339526"/>
                  </a:lnTo>
                  <a:lnTo>
                    <a:pt x="114571" y="695885"/>
                  </a:lnTo>
                  <a:cubicBezTo>
                    <a:pt x="108152" y="702286"/>
                    <a:pt x="100084" y="706715"/>
                    <a:pt x="91226" y="708686"/>
                  </a:cubicBezTo>
                  <a:lnTo>
                    <a:pt x="50973" y="717630"/>
                  </a:lnTo>
                  <a:cubicBezTo>
                    <a:pt x="44125" y="719145"/>
                    <a:pt x="38095" y="713058"/>
                    <a:pt x="39610" y="706257"/>
                  </a:cubicBezTo>
                  <a:close/>
                  <a:moveTo>
                    <a:pt x="417714" y="286329"/>
                  </a:moveTo>
                  <a:lnTo>
                    <a:pt x="421896" y="290510"/>
                  </a:lnTo>
                  <a:lnTo>
                    <a:pt x="102808" y="609598"/>
                  </a:lnTo>
                  <a:lnTo>
                    <a:pt x="94436" y="609598"/>
                  </a:lnTo>
                  <a:lnTo>
                    <a:pt x="417714" y="286329"/>
                  </a:lnTo>
                  <a:close/>
                  <a:moveTo>
                    <a:pt x="109542" y="567554"/>
                  </a:moveTo>
                  <a:lnTo>
                    <a:pt x="109542" y="556391"/>
                  </a:lnTo>
                  <a:lnTo>
                    <a:pt x="271467" y="394466"/>
                  </a:lnTo>
                  <a:lnTo>
                    <a:pt x="277049" y="400048"/>
                  </a:lnTo>
                  <a:lnTo>
                    <a:pt x="109542" y="567554"/>
                  </a:lnTo>
                  <a:close/>
                  <a:moveTo>
                    <a:pt x="477645" y="332792"/>
                  </a:moveTo>
                  <a:lnTo>
                    <a:pt x="435364" y="290510"/>
                  </a:lnTo>
                  <a:lnTo>
                    <a:pt x="498667" y="227207"/>
                  </a:lnTo>
                  <a:cubicBezTo>
                    <a:pt x="500515" y="225350"/>
                    <a:pt x="500515" y="222330"/>
                    <a:pt x="498667" y="220473"/>
                  </a:cubicBezTo>
                  <a:cubicBezTo>
                    <a:pt x="496810" y="218615"/>
                    <a:pt x="493781" y="218615"/>
                    <a:pt x="491933" y="220473"/>
                  </a:cubicBezTo>
                  <a:lnTo>
                    <a:pt x="428630" y="283776"/>
                  </a:lnTo>
                  <a:lnTo>
                    <a:pt x="424448" y="279595"/>
                  </a:lnTo>
                  <a:lnTo>
                    <a:pt x="595317" y="108716"/>
                  </a:lnTo>
                  <a:lnTo>
                    <a:pt x="595317" y="117088"/>
                  </a:lnTo>
                  <a:lnTo>
                    <a:pt x="558608" y="153798"/>
                  </a:lnTo>
                  <a:cubicBezTo>
                    <a:pt x="556751" y="155655"/>
                    <a:pt x="556751" y="158675"/>
                    <a:pt x="558608" y="160532"/>
                  </a:cubicBezTo>
                  <a:cubicBezTo>
                    <a:pt x="560465" y="162389"/>
                    <a:pt x="563485" y="162389"/>
                    <a:pt x="565342" y="160532"/>
                  </a:cubicBezTo>
                  <a:lnTo>
                    <a:pt x="603442" y="122432"/>
                  </a:lnTo>
                  <a:cubicBezTo>
                    <a:pt x="604337" y="121537"/>
                    <a:pt x="604842" y="120327"/>
                    <a:pt x="604842" y="119060"/>
                  </a:cubicBezTo>
                  <a:cubicBezTo>
                    <a:pt x="604842" y="119060"/>
                    <a:pt x="604728" y="99562"/>
                    <a:pt x="604709" y="99324"/>
                  </a:cubicBezTo>
                  <a:lnTo>
                    <a:pt x="652467" y="51566"/>
                  </a:lnTo>
                  <a:lnTo>
                    <a:pt x="705674" y="104773"/>
                  </a:lnTo>
                  <a:lnTo>
                    <a:pt x="477645" y="332792"/>
                  </a:lnTo>
                  <a:close/>
                  <a:moveTo>
                    <a:pt x="709617" y="81779"/>
                  </a:moveTo>
                  <a:lnTo>
                    <a:pt x="675461" y="47623"/>
                  </a:lnTo>
                  <a:lnTo>
                    <a:pt x="690567" y="32516"/>
                  </a:lnTo>
                  <a:lnTo>
                    <a:pt x="724724" y="66673"/>
                  </a:lnTo>
                  <a:lnTo>
                    <a:pt x="709617" y="81779"/>
                  </a:lnTo>
                  <a:close/>
                  <a:moveTo>
                    <a:pt x="546302" y="172838"/>
                  </a:moveTo>
                  <a:cubicBezTo>
                    <a:pt x="548159" y="174696"/>
                    <a:pt x="548159" y="177715"/>
                    <a:pt x="546302" y="179573"/>
                  </a:cubicBezTo>
                  <a:lnTo>
                    <a:pt x="517727" y="208148"/>
                  </a:lnTo>
                  <a:cubicBezTo>
                    <a:pt x="515869" y="210014"/>
                    <a:pt x="512850" y="210005"/>
                    <a:pt x="510992" y="208157"/>
                  </a:cubicBezTo>
                  <a:cubicBezTo>
                    <a:pt x="509135" y="206300"/>
                    <a:pt x="509135" y="203280"/>
                    <a:pt x="510992" y="201423"/>
                  </a:cubicBezTo>
                  <a:lnTo>
                    <a:pt x="539568" y="172848"/>
                  </a:lnTo>
                  <a:cubicBezTo>
                    <a:pt x="541425" y="170981"/>
                    <a:pt x="544435" y="170981"/>
                    <a:pt x="546302" y="172838"/>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10" name="Rectángulo 1">
            <a:extLst>
              <a:ext uri="{FF2B5EF4-FFF2-40B4-BE49-F238E27FC236}">
                <a16:creationId xmlns:a16="http://schemas.microsoft.com/office/drawing/2014/main" id="{8859A56A-1EB8-4002-A64A-EE5AD500B1EC}"/>
              </a:ext>
            </a:extLst>
          </p:cNvPr>
          <p:cNvSpPr>
            <a:spLocks noChangeArrowheads="1"/>
          </p:cNvSpPr>
          <p:nvPr/>
        </p:nvSpPr>
        <p:spPr bwMode="auto">
          <a:xfrm>
            <a:off x="1888462" y="1819385"/>
            <a:ext cx="964313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s-ES" sz="2800" dirty="0">
                <a:solidFill>
                  <a:srgbClr val="404040"/>
                </a:solidFill>
                <a:latin typeface="Calibri" panose="020F0502020204030204"/>
                <a:ea typeface="Franklin Gothic Book" panose="020B0503020102020204" pitchFamily="34" charset="0"/>
                <a:cs typeface="Times New Roman" panose="02020603050405020304" pitchFamily="18" charset="0"/>
              </a:rPr>
              <a:t>Queridos y queridas estudiantes e</a:t>
            </a:r>
            <a:r>
              <a:rPr lang="es-ES" sz="2800" b="0" i="0" u="none" strike="noStrike" kern="1200" cap="none" spc="0" normalizeH="0" dirty="0">
                <a:ln>
                  <a:noFill/>
                </a:ln>
                <a:solidFill>
                  <a:srgbClr val="404040"/>
                </a:solidFill>
                <a:effectLst/>
                <a:uLnTx/>
                <a:uFillTx/>
                <a:latin typeface="Calibri" panose="020F0502020204030204"/>
                <a:ea typeface="Franklin Gothic Book" panose="020B0503020102020204" pitchFamily="34" charset="0"/>
                <a:cs typeface="Times New Roman" panose="02020603050405020304" pitchFamily="18" charset="0"/>
              </a:rPr>
              <a:t>l objetivo de la actividad es elaborar una bitácora que permita registrar, evidenciar y relacionar lo leído y experimentado a través de la lectura con las propias experiencias e impresiones  vividas durante esta cuarentena.</a:t>
            </a:r>
            <a:endParaRPr kumimoji="0" lang="es-ES" altLang="en-US" sz="2800" b="0" i="0" u="none" strike="noStrike" kern="1200" cap="none" spc="0" normalizeH="0" baseline="0" dirty="0">
              <a:ln>
                <a:noFill/>
              </a:ln>
              <a:solidFill>
                <a:prstClr val="black"/>
              </a:solidFill>
              <a:effectLst/>
              <a:uLnTx/>
              <a:uFillTx/>
              <a:latin typeface="Calibri" panose="020F0502020204030204"/>
            </a:endParaRPr>
          </a:p>
        </p:txBody>
      </p:sp>
      <p:grpSp>
        <p:nvGrpSpPr>
          <p:cNvPr id="11" name="Grupo 10" descr="icono de dedo apuntando">
            <a:extLst>
              <a:ext uri="{FF2B5EF4-FFF2-40B4-BE49-F238E27FC236}">
                <a16:creationId xmlns:a16="http://schemas.microsoft.com/office/drawing/2014/main" id="{CD153624-1B8E-427B-BB8D-B780FA9DA9AD}"/>
              </a:ext>
            </a:extLst>
          </p:cNvPr>
          <p:cNvGrpSpPr/>
          <p:nvPr/>
        </p:nvGrpSpPr>
        <p:grpSpPr>
          <a:xfrm>
            <a:off x="10259360" y="4239177"/>
            <a:ext cx="1749287" cy="1815882"/>
            <a:chOff x="3233202" y="2517078"/>
            <a:chExt cx="852805" cy="852805"/>
          </a:xfrm>
        </p:grpSpPr>
        <p:sp>
          <p:nvSpPr>
            <p:cNvPr id="12" name="Elipse 11">
              <a:extLst>
                <a:ext uri="{FF2B5EF4-FFF2-40B4-BE49-F238E27FC236}">
                  <a16:creationId xmlns:a16="http://schemas.microsoft.com/office/drawing/2014/main" id="{AE7B7937-5E9C-4D89-AEE5-FAB7EE0875F3}"/>
                </a:ext>
              </a:extLst>
            </p:cNvPr>
            <p:cNvSpPr/>
            <p:nvPr/>
          </p:nvSpPr>
          <p:spPr>
            <a:xfrm>
              <a:off x="3233202" y="2517078"/>
              <a:ext cx="852805" cy="8528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3" name="Forma libre: Forma 12" descr="Icono de dedo tocando">
              <a:extLst>
                <a:ext uri="{FF2B5EF4-FFF2-40B4-BE49-F238E27FC236}">
                  <a16:creationId xmlns:a16="http://schemas.microsoft.com/office/drawing/2014/main" id="{A9D7F744-DB76-47B3-888F-32D7372681B7}"/>
                </a:ext>
              </a:extLst>
            </p:cNvPr>
            <p:cNvSpPr>
              <a:spLocks noChangeAspect="1"/>
            </p:cNvSpPr>
            <p:nvPr/>
          </p:nvSpPr>
          <p:spPr>
            <a:xfrm>
              <a:off x="3517047" y="2741868"/>
              <a:ext cx="285115" cy="403225"/>
            </a:xfrm>
            <a:custGeom>
              <a:avLst/>
              <a:gdLst>
                <a:gd name="connsiteX0" fmla="*/ 245507 w 640794"/>
                <a:gd name="connsiteY0" fmla="*/ 201930 h 904875"/>
                <a:gd name="connsiteX1" fmla="*/ 215979 w 640794"/>
                <a:gd name="connsiteY1" fmla="*/ 232410 h 904875"/>
                <a:gd name="connsiteX2" fmla="*/ 215979 w 640794"/>
                <a:gd name="connsiteY2" fmla="*/ 607695 h 904875"/>
                <a:gd name="connsiteX3" fmla="*/ 194072 w 640794"/>
                <a:gd name="connsiteY3" fmla="*/ 640079 h 904875"/>
                <a:gd name="connsiteX4" fmla="*/ 155972 w 640794"/>
                <a:gd name="connsiteY4" fmla="*/ 632460 h 904875"/>
                <a:gd name="connsiteX5" fmla="*/ 97869 w 640794"/>
                <a:gd name="connsiteY5" fmla="*/ 574357 h 904875"/>
                <a:gd name="connsiteX6" fmla="*/ 75962 w 640794"/>
                <a:gd name="connsiteY6" fmla="*/ 565785 h 904875"/>
                <a:gd name="connsiteX7" fmla="*/ 58817 w 640794"/>
                <a:gd name="connsiteY7" fmla="*/ 571500 h 904875"/>
                <a:gd name="connsiteX8" fmla="*/ 45482 w 640794"/>
                <a:gd name="connsiteY8" fmla="*/ 592454 h 904875"/>
                <a:gd name="connsiteX9" fmla="*/ 52149 w 640794"/>
                <a:gd name="connsiteY9" fmla="*/ 616267 h 904875"/>
                <a:gd name="connsiteX10" fmla="*/ 195977 w 640794"/>
                <a:gd name="connsiteY10" fmla="*/ 790575 h 904875"/>
                <a:gd name="connsiteX11" fmla="*/ 340757 w 640794"/>
                <a:gd name="connsiteY11" fmla="*/ 859155 h 904875"/>
                <a:gd name="connsiteX12" fmla="*/ 431244 w 640794"/>
                <a:gd name="connsiteY12" fmla="*/ 859155 h 904875"/>
                <a:gd name="connsiteX13" fmla="*/ 545544 w 640794"/>
                <a:gd name="connsiteY13" fmla="*/ 811530 h 904875"/>
                <a:gd name="connsiteX14" fmla="*/ 593169 w 640794"/>
                <a:gd name="connsiteY14" fmla="*/ 697230 h 904875"/>
                <a:gd name="connsiteX15" fmla="*/ 593169 w 640794"/>
                <a:gd name="connsiteY15" fmla="*/ 518160 h 904875"/>
                <a:gd name="connsiteX16" fmla="*/ 563642 w 640794"/>
                <a:gd name="connsiteY16" fmla="*/ 488632 h 904875"/>
                <a:gd name="connsiteX17" fmla="*/ 534114 w 640794"/>
                <a:gd name="connsiteY17" fmla="*/ 518160 h 904875"/>
                <a:gd name="connsiteX18" fmla="*/ 534114 w 640794"/>
                <a:gd name="connsiteY18" fmla="*/ 521017 h 904875"/>
                <a:gd name="connsiteX19" fmla="*/ 534114 w 640794"/>
                <a:gd name="connsiteY19" fmla="*/ 553402 h 904875"/>
                <a:gd name="connsiteX20" fmla="*/ 511254 w 640794"/>
                <a:gd name="connsiteY20" fmla="*/ 576262 h 904875"/>
                <a:gd name="connsiteX21" fmla="*/ 488394 w 640794"/>
                <a:gd name="connsiteY21" fmla="*/ 553402 h 904875"/>
                <a:gd name="connsiteX22" fmla="*/ 488394 w 640794"/>
                <a:gd name="connsiteY22" fmla="*/ 486727 h 904875"/>
                <a:gd name="connsiteX23" fmla="*/ 457914 w 640794"/>
                <a:gd name="connsiteY23" fmla="*/ 456247 h 904875"/>
                <a:gd name="connsiteX24" fmla="*/ 427434 w 640794"/>
                <a:gd name="connsiteY24" fmla="*/ 486727 h 904875"/>
                <a:gd name="connsiteX25" fmla="*/ 427434 w 640794"/>
                <a:gd name="connsiteY25" fmla="*/ 521970 h 904875"/>
                <a:gd name="connsiteX26" fmla="*/ 404574 w 640794"/>
                <a:gd name="connsiteY26" fmla="*/ 544830 h 904875"/>
                <a:gd name="connsiteX27" fmla="*/ 381714 w 640794"/>
                <a:gd name="connsiteY27" fmla="*/ 521970 h 904875"/>
                <a:gd name="connsiteX28" fmla="*/ 381714 w 640794"/>
                <a:gd name="connsiteY28" fmla="*/ 455295 h 904875"/>
                <a:gd name="connsiteX29" fmla="*/ 351234 w 640794"/>
                <a:gd name="connsiteY29" fmla="*/ 424815 h 904875"/>
                <a:gd name="connsiteX30" fmla="*/ 320754 w 640794"/>
                <a:gd name="connsiteY30" fmla="*/ 455295 h 904875"/>
                <a:gd name="connsiteX31" fmla="*/ 320754 w 640794"/>
                <a:gd name="connsiteY31" fmla="*/ 490537 h 904875"/>
                <a:gd name="connsiteX32" fmla="*/ 297894 w 640794"/>
                <a:gd name="connsiteY32" fmla="*/ 513397 h 904875"/>
                <a:gd name="connsiteX33" fmla="*/ 275034 w 640794"/>
                <a:gd name="connsiteY33" fmla="*/ 490537 h 904875"/>
                <a:gd name="connsiteX34" fmla="*/ 275034 w 640794"/>
                <a:gd name="connsiteY34" fmla="*/ 231457 h 904875"/>
                <a:gd name="connsiteX35" fmla="*/ 266462 w 640794"/>
                <a:gd name="connsiteY35" fmla="*/ 210502 h 904875"/>
                <a:gd name="connsiteX36" fmla="*/ 245507 w 640794"/>
                <a:gd name="connsiteY36" fmla="*/ 201930 h 904875"/>
                <a:gd name="connsiteX37" fmla="*/ 246459 w 640794"/>
                <a:gd name="connsiteY37" fmla="*/ 157162 h 904875"/>
                <a:gd name="connsiteX38" fmla="*/ 299799 w 640794"/>
                <a:gd name="connsiteY38" fmla="*/ 179069 h 904875"/>
                <a:gd name="connsiteX39" fmla="*/ 321707 w 640794"/>
                <a:gd name="connsiteY39" fmla="*/ 232410 h 904875"/>
                <a:gd name="connsiteX40" fmla="*/ 321707 w 640794"/>
                <a:gd name="connsiteY40" fmla="*/ 386714 h 904875"/>
                <a:gd name="connsiteX41" fmla="*/ 352187 w 640794"/>
                <a:gd name="connsiteY41" fmla="*/ 380047 h 904875"/>
                <a:gd name="connsiteX42" fmla="*/ 419814 w 640794"/>
                <a:gd name="connsiteY42" fmla="*/ 421957 h 904875"/>
                <a:gd name="connsiteX43" fmla="*/ 457914 w 640794"/>
                <a:gd name="connsiteY43" fmla="*/ 411480 h 904875"/>
                <a:gd name="connsiteX44" fmla="*/ 525542 w 640794"/>
                <a:gd name="connsiteY44" fmla="*/ 453390 h 904875"/>
                <a:gd name="connsiteX45" fmla="*/ 563642 w 640794"/>
                <a:gd name="connsiteY45" fmla="*/ 442912 h 904875"/>
                <a:gd name="connsiteX46" fmla="*/ 638889 w 640794"/>
                <a:gd name="connsiteY46" fmla="*/ 518160 h 904875"/>
                <a:gd name="connsiteX47" fmla="*/ 640794 w 640794"/>
                <a:gd name="connsiteY47" fmla="*/ 697230 h 904875"/>
                <a:gd name="connsiteX48" fmla="*/ 579834 w 640794"/>
                <a:gd name="connsiteY48" fmla="*/ 843915 h 904875"/>
                <a:gd name="connsiteX49" fmla="*/ 433149 w 640794"/>
                <a:gd name="connsiteY49" fmla="*/ 904875 h 904875"/>
                <a:gd name="connsiteX50" fmla="*/ 342662 w 640794"/>
                <a:gd name="connsiteY50" fmla="*/ 904875 h 904875"/>
                <a:gd name="connsiteX51" fmla="*/ 162639 w 640794"/>
                <a:gd name="connsiteY51" fmla="*/ 820102 h 904875"/>
                <a:gd name="connsiteX52" fmla="*/ 17859 w 640794"/>
                <a:gd name="connsiteY52" fmla="*/ 645795 h 904875"/>
                <a:gd name="connsiteX53" fmla="*/ 714 w 640794"/>
                <a:gd name="connsiteY53" fmla="*/ 585787 h 904875"/>
                <a:gd name="connsiteX54" fmla="*/ 34052 w 640794"/>
                <a:gd name="connsiteY54" fmla="*/ 533400 h 904875"/>
                <a:gd name="connsiteX55" fmla="*/ 131207 w 640794"/>
                <a:gd name="connsiteY55" fmla="*/ 542925 h 904875"/>
                <a:gd name="connsiteX56" fmla="*/ 171212 w 640794"/>
                <a:gd name="connsiteY56" fmla="*/ 582930 h 904875"/>
                <a:gd name="connsiteX57" fmla="*/ 171212 w 640794"/>
                <a:gd name="connsiteY57" fmla="*/ 233362 h 904875"/>
                <a:gd name="connsiteX58" fmla="*/ 246459 w 640794"/>
                <a:gd name="connsiteY58" fmla="*/ 157162 h 904875"/>
                <a:gd name="connsiteX59" fmla="*/ 393144 w 640794"/>
                <a:gd name="connsiteY59" fmla="*/ 61198 h 904875"/>
                <a:gd name="connsiteX60" fmla="*/ 409336 w 640794"/>
                <a:gd name="connsiteY60" fmla="*/ 67627 h 904875"/>
                <a:gd name="connsiteX61" fmla="*/ 409336 w 640794"/>
                <a:gd name="connsiteY61" fmla="*/ 100012 h 904875"/>
                <a:gd name="connsiteX62" fmla="*/ 355996 w 640794"/>
                <a:gd name="connsiteY62" fmla="*/ 153352 h 904875"/>
                <a:gd name="connsiteX63" fmla="*/ 339804 w 640794"/>
                <a:gd name="connsiteY63" fmla="*/ 160020 h 904875"/>
                <a:gd name="connsiteX64" fmla="*/ 323611 w 640794"/>
                <a:gd name="connsiteY64" fmla="*/ 153352 h 904875"/>
                <a:gd name="connsiteX65" fmla="*/ 323611 w 640794"/>
                <a:gd name="connsiteY65" fmla="*/ 120967 h 904875"/>
                <a:gd name="connsiteX66" fmla="*/ 376951 w 640794"/>
                <a:gd name="connsiteY66" fmla="*/ 67627 h 904875"/>
                <a:gd name="connsiteX67" fmla="*/ 393144 w 640794"/>
                <a:gd name="connsiteY67" fmla="*/ 61198 h 904875"/>
                <a:gd name="connsiteX68" fmla="*/ 97869 w 640794"/>
                <a:gd name="connsiteY68" fmla="*/ 61198 h 904875"/>
                <a:gd name="connsiteX69" fmla="*/ 114061 w 640794"/>
                <a:gd name="connsiteY69" fmla="*/ 67627 h 904875"/>
                <a:gd name="connsiteX70" fmla="*/ 167401 w 640794"/>
                <a:gd name="connsiteY70" fmla="*/ 120967 h 904875"/>
                <a:gd name="connsiteX71" fmla="*/ 167401 w 640794"/>
                <a:gd name="connsiteY71" fmla="*/ 153352 h 904875"/>
                <a:gd name="connsiteX72" fmla="*/ 151209 w 640794"/>
                <a:gd name="connsiteY72" fmla="*/ 160020 h 904875"/>
                <a:gd name="connsiteX73" fmla="*/ 135016 w 640794"/>
                <a:gd name="connsiteY73" fmla="*/ 153352 h 904875"/>
                <a:gd name="connsiteX74" fmla="*/ 81676 w 640794"/>
                <a:gd name="connsiteY74" fmla="*/ 100012 h 904875"/>
                <a:gd name="connsiteX75" fmla="*/ 81676 w 640794"/>
                <a:gd name="connsiteY75" fmla="*/ 67627 h 904875"/>
                <a:gd name="connsiteX76" fmla="*/ 97869 w 640794"/>
                <a:gd name="connsiteY76" fmla="*/ 61198 h 904875"/>
                <a:gd name="connsiteX77" fmla="*/ 245507 w 640794"/>
                <a:gd name="connsiteY77" fmla="*/ 0 h 904875"/>
                <a:gd name="connsiteX78" fmla="*/ 268367 w 640794"/>
                <a:gd name="connsiteY78" fmla="*/ 22860 h 904875"/>
                <a:gd name="connsiteX79" fmla="*/ 268367 w 640794"/>
                <a:gd name="connsiteY79" fmla="*/ 98108 h 904875"/>
                <a:gd name="connsiteX80" fmla="*/ 245507 w 640794"/>
                <a:gd name="connsiteY80" fmla="*/ 120968 h 904875"/>
                <a:gd name="connsiteX81" fmla="*/ 222647 w 640794"/>
                <a:gd name="connsiteY81" fmla="*/ 98108 h 904875"/>
                <a:gd name="connsiteX82" fmla="*/ 222647 w 640794"/>
                <a:gd name="connsiteY82" fmla="*/ 22860 h 904875"/>
                <a:gd name="connsiteX83" fmla="*/ 245507 w 640794"/>
                <a:gd name="connsiteY83" fmla="*/ 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0794" h="904875">
                  <a:moveTo>
                    <a:pt x="245507" y="201930"/>
                  </a:moveTo>
                  <a:cubicBezTo>
                    <a:pt x="229314" y="201930"/>
                    <a:pt x="215979" y="216217"/>
                    <a:pt x="215979" y="232410"/>
                  </a:cubicBezTo>
                  <a:lnTo>
                    <a:pt x="215979" y="607695"/>
                  </a:lnTo>
                  <a:cubicBezTo>
                    <a:pt x="215979" y="621982"/>
                    <a:pt x="207407" y="634365"/>
                    <a:pt x="194072" y="640079"/>
                  </a:cubicBezTo>
                  <a:cubicBezTo>
                    <a:pt x="180737" y="645795"/>
                    <a:pt x="166449" y="642937"/>
                    <a:pt x="155972" y="632460"/>
                  </a:cubicBezTo>
                  <a:lnTo>
                    <a:pt x="97869" y="574357"/>
                  </a:lnTo>
                  <a:cubicBezTo>
                    <a:pt x="92154" y="568642"/>
                    <a:pt x="83582" y="565785"/>
                    <a:pt x="75962" y="565785"/>
                  </a:cubicBezTo>
                  <a:cubicBezTo>
                    <a:pt x="70247" y="565785"/>
                    <a:pt x="63579" y="567690"/>
                    <a:pt x="58817" y="571500"/>
                  </a:cubicBezTo>
                  <a:cubicBezTo>
                    <a:pt x="51197" y="576262"/>
                    <a:pt x="46434" y="583882"/>
                    <a:pt x="45482" y="592454"/>
                  </a:cubicBezTo>
                  <a:cubicBezTo>
                    <a:pt x="44529" y="601027"/>
                    <a:pt x="46434" y="609600"/>
                    <a:pt x="52149" y="616267"/>
                  </a:cubicBezTo>
                  <a:lnTo>
                    <a:pt x="195977" y="790575"/>
                  </a:lnTo>
                  <a:cubicBezTo>
                    <a:pt x="232172" y="834390"/>
                    <a:pt x="284559" y="859155"/>
                    <a:pt x="340757" y="859155"/>
                  </a:cubicBezTo>
                  <a:lnTo>
                    <a:pt x="431244" y="859155"/>
                  </a:lnTo>
                  <a:cubicBezTo>
                    <a:pt x="474107" y="859155"/>
                    <a:pt x="515064" y="842010"/>
                    <a:pt x="545544" y="811530"/>
                  </a:cubicBezTo>
                  <a:cubicBezTo>
                    <a:pt x="576024" y="781050"/>
                    <a:pt x="593169" y="741045"/>
                    <a:pt x="593169" y="697230"/>
                  </a:cubicBezTo>
                  <a:lnTo>
                    <a:pt x="593169" y="518160"/>
                  </a:lnTo>
                  <a:cubicBezTo>
                    <a:pt x="593169" y="501967"/>
                    <a:pt x="579834" y="488632"/>
                    <a:pt x="563642" y="488632"/>
                  </a:cubicBezTo>
                  <a:cubicBezTo>
                    <a:pt x="547449" y="488632"/>
                    <a:pt x="534114" y="501967"/>
                    <a:pt x="534114" y="518160"/>
                  </a:cubicBezTo>
                  <a:cubicBezTo>
                    <a:pt x="534114" y="519112"/>
                    <a:pt x="534114" y="520065"/>
                    <a:pt x="534114" y="521017"/>
                  </a:cubicBezTo>
                  <a:lnTo>
                    <a:pt x="534114" y="553402"/>
                  </a:lnTo>
                  <a:cubicBezTo>
                    <a:pt x="534114" y="565785"/>
                    <a:pt x="523637" y="576262"/>
                    <a:pt x="511254" y="576262"/>
                  </a:cubicBezTo>
                  <a:cubicBezTo>
                    <a:pt x="498872" y="576262"/>
                    <a:pt x="488394" y="565785"/>
                    <a:pt x="488394" y="553402"/>
                  </a:cubicBezTo>
                  <a:lnTo>
                    <a:pt x="488394" y="486727"/>
                  </a:lnTo>
                  <a:cubicBezTo>
                    <a:pt x="488394" y="469582"/>
                    <a:pt x="474107" y="456247"/>
                    <a:pt x="457914" y="456247"/>
                  </a:cubicBezTo>
                  <a:cubicBezTo>
                    <a:pt x="440769" y="456247"/>
                    <a:pt x="427434" y="470535"/>
                    <a:pt x="427434" y="486727"/>
                  </a:cubicBezTo>
                  <a:lnTo>
                    <a:pt x="427434" y="521970"/>
                  </a:lnTo>
                  <a:cubicBezTo>
                    <a:pt x="427434" y="534352"/>
                    <a:pt x="416957" y="544830"/>
                    <a:pt x="404574" y="544830"/>
                  </a:cubicBezTo>
                  <a:cubicBezTo>
                    <a:pt x="392192" y="544830"/>
                    <a:pt x="381714" y="534352"/>
                    <a:pt x="381714" y="521970"/>
                  </a:cubicBezTo>
                  <a:lnTo>
                    <a:pt x="381714" y="455295"/>
                  </a:lnTo>
                  <a:cubicBezTo>
                    <a:pt x="381714" y="438150"/>
                    <a:pt x="367427" y="424815"/>
                    <a:pt x="351234" y="424815"/>
                  </a:cubicBezTo>
                  <a:cubicBezTo>
                    <a:pt x="334089" y="424815"/>
                    <a:pt x="320754" y="439102"/>
                    <a:pt x="320754" y="455295"/>
                  </a:cubicBezTo>
                  <a:lnTo>
                    <a:pt x="320754" y="490537"/>
                  </a:lnTo>
                  <a:cubicBezTo>
                    <a:pt x="320754" y="502920"/>
                    <a:pt x="310277" y="513397"/>
                    <a:pt x="297894" y="513397"/>
                  </a:cubicBezTo>
                  <a:cubicBezTo>
                    <a:pt x="285512" y="513397"/>
                    <a:pt x="275034" y="502920"/>
                    <a:pt x="275034" y="490537"/>
                  </a:cubicBezTo>
                  <a:lnTo>
                    <a:pt x="275034" y="231457"/>
                  </a:lnTo>
                  <a:cubicBezTo>
                    <a:pt x="275034" y="223837"/>
                    <a:pt x="272177" y="216217"/>
                    <a:pt x="266462" y="210502"/>
                  </a:cubicBezTo>
                  <a:cubicBezTo>
                    <a:pt x="260747" y="204787"/>
                    <a:pt x="253127" y="201930"/>
                    <a:pt x="245507" y="201930"/>
                  </a:cubicBezTo>
                  <a:close/>
                  <a:moveTo>
                    <a:pt x="246459" y="157162"/>
                  </a:moveTo>
                  <a:cubicBezTo>
                    <a:pt x="266462" y="157162"/>
                    <a:pt x="285512" y="164782"/>
                    <a:pt x="299799" y="179069"/>
                  </a:cubicBezTo>
                  <a:cubicBezTo>
                    <a:pt x="314087" y="193357"/>
                    <a:pt x="321707" y="212407"/>
                    <a:pt x="321707" y="232410"/>
                  </a:cubicBezTo>
                  <a:lnTo>
                    <a:pt x="321707" y="386714"/>
                  </a:lnTo>
                  <a:cubicBezTo>
                    <a:pt x="331232" y="381952"/>
                    <a:pt x="341709" y="380047"/>
                    <a:pt x="352187" y="380047"/>
                  </a:cubicBezTo>
                  <a:cubicBezTo>
                    <a:pt x="381714" y="380047"/>
                    <a:pt x="407432" y="397192"/>
                    <a:pt x="419814" y="421957"/>
                  </a:cubicBezTo>
                  <a:cubicBezTo>
                    <a:pt x="431244" y="415289"/>
                    <a:pt x="443627" y="411480"/>
                    <a:pt x="457914" y="411480"/>
                  </a:cubicBezTo>
                  <a:cubicBezTo>
                    <a:pt x="487442" y="411480"/>
                    <a:pt x="513159" y="428625"/>
                    <a:pt x="525542" y="453390"/>
                  </a:cubicBezTo>
                  <a:cubicBezTo>
                    <a:pt x="536972" y="446722"/>
                    <a:pt x="549354" y="442912"/>
                    <a:pt x="563642" y="442912"/>
                  </a:cubicBezTo>
                  <a:cubicBezTo>
                    <a:pt x="604599" y="442912"/>
                    <a:pt x="638889" y="476250"/>
                    <a:pt x="638889" y="518160"/>
                  </a:cubicBezTo>
                  <a:lnTo>
                    <a:pt x="640794" y="697230"/>
                  </a:lnTo>
                  <a:cubicBezTo>
                    <a:pt x="640794" y="752475"/>
                    <a:pt x="618887" y="804862"/>
                    <a:pt x="579834" y="843915"/>
                  </a:cubicBezTo>
                  <a:cubicBezTo>
                    <a:pt x="540782" y="882967"/>
                    <a:pt x="488394" y="904875"/>
                    <a:pt x="433149" y="904875"/>
                  </a:cubicBezTo>
                  <a:lnTo>
                    <a:pt x="342662" y="904875"/>
                  </a:lnTo>
                  <a:cubicBezTo>
                    <a:pt x="273129" y="904875"/>
                    <a:pt x="207407" y="874395"/>
                    <a:pt x="162639" y="820102"/>
                  </a:cubicBezTo>
                  <a:lnTo>
                    <a:pt x="17859" y="645795"/>
                  </a:lnTo>
                  <a:cubicBezTo>
                    <a:pt x="3572" y="628650"/>
                    <a:pt x="-2143" y="606742"/>
                    <a:pt x="714" y="585787"/>
                  </a:cubicBezTo>
                  <a:cubicBezTo>
                    <a:pt x="4524" y="564832"/>
                    <a:pt x="15954" y="545782"/>
                    <a:pt x="34052" y="533400"/>
                  </a:cubicBezTo>
                  <a:cubicBezTo>
                    <a:pt x="64532" y="513397"/>
                    <a:pt x="105489" y="517207"/>
                    <a:pt x="131207" y="542925"/>
                  </a:cubicBezTo>
                  <a:lnTo>
                    <a:pt x="171212" y="582930"/>
                  </a:lnTo>
                  <a:lnTo>
                    <a:pt x="171212" y="233362"/>
                  </a:lnTo>
                  <a:cubicBezTo>
                    <a:pt x="171212" y="191452"/>
                    <a:pt x="204549" y="157162"/>
                    <a:pt x="246459" y="157162"/>
                  </a:cubicBezTo>
                  <a:close/>
                  <a:moveTo>
                    <a:pt x="393144" y="61198"/>
                  </a:moveTo>
                  <a:cubicBezTo>
                    <a:pt x="399097" y="61198"/>
                    <a:pt x="405050" y="63341"/>
                    <a:pt x="409336" y="67627"/>
                  </a:cubicBezTo>
                  <a:cubicBezTo>
                    <a:pt x="417909" y="76200"/>
                    <a:pt x="417909" y="91440"/>
                    <a:pt x="409336" y="100012"/>
                  </a:cubicBezTo>
                  <a:lnTo>
                    <a:pt x="355996" y="153352"/>
                  </a:lnTo>
                  <a:cubicBezTo>
                    <a:pt x="351234" y="158115"/>
                    <a:pt x="345519" y="160020"/>
                    <a:pt x="339804" y="160020"/>
                  </a:cubicBezTo>
                  <a:cubicBezTo>
                    <a:pt x="334089" y="160020"/>
                    <a:pt x="328374" y="158115"/>
                    <a:pt x="323611" y="153352"/>
                  </a:cubicBezTo>
                  <a:cubicBezTo>
                    <a:pt x="315039" y="144780"/>
                    <a:pt x="315039" y="129540"/>
                    <a:pt x="323611" y="120967"/>
                  </a:cubicBezTo>
                  <a:lnTo>
                    <a:pt x="376951" y="67627"/>
                  </a:lnTo>
                  <a:cubicBezTo>
                    <a:pt x="381238" y="63341"/>
                    <a:pt x="387191" y="61198"/>
                    <a:pt x="393144" y="61198"/>
                  </a:cubicBezTo>
                  <a:close/>
                  <a:moveTo>
                    <a:pt x="97869" y="61198"/>
                  </a:moveTo>
                  <a:cubicBezTo>
                    <a:pt x="103822" y="61198"/>
                    <a:pt x="109775" y="63341"/>
                    <a:pt x="114061" y="67627"/>
                  </a:cubicBezTo>
                  <a:lnTo>
                    <a:pt x="167401" y="120967"/>
                  </a:lnTo>
                  <a:cubicBezTo>
                    <a:pt x="175974" y="129540"/>
                    <a:pt x="175974" y="144780"/>
                    <a:pt x="167401" y="153352"/>
                  </a:cubicBezTo>
                  <a:cubicBezTo>
                    <a:pt x="162639" y="158115"/>
                    <a:pt x="156924" y="160020"/>
                    <a:pt x="151209" y="160020"/>
                  </a:cubicBezTo>
                  <a:cubicBezTo>
                    <a:pt x="145494" y="160020"/>
                    <a:pt x="139779" y="158115"/>
                    <a:pt x="135016" y="153352"/>
                  </a:cubicBezTo>
                  <a:lnTo>
                    <a:pt x="81676" y="100012"/>
                  </a:lnTo>
                  <a:cubicBezTo>
                    <a:pt x="73104" y="91440"/>
                    <a:pt x="73104" y="76200"/>
                    <a:pt x="81676" y="67627"/>
                  </a:cubicBezTo>
                  <a:cubicBezTo>
                    <a:pt x="85963" y="63341"/>
                    <a:pt x="91916" y="61198"/>
                    <a:pt x="97869" y="61198"/>
                  </a:cubicBezTo>
                  <a:close/>
                  <a:moveTo>
                    <a:pt x="245507" y="0"/>
                  </a:moveTo>
                  <a:cubicBezTo>
                    <a:pt x="257889" y="0"/>
                    <a:pt x="268367" y="10477"/>
                    <a:pt x="268367" y="22860"/>
                  </a:cubicBezTo>
                  <a:lnTo>
                    <a:pt x="268367" y="98108"/>
                  </a:lnTo>
                  <a:cubicBezTo>
                    <a:pt x="268367" y="110490"/>
                    <a:pt x="257889" y="120968"/>
                    <a:pt x="245507" y="120968"/>
                  </a:cubicBezTo>
                  <a:cubicBezTo>
                    <a:pt x="233124" y="120968"/>
                    <a:pt x="222647" y="111443"/>
                    <a:pt x="222647" y="98108"/>
                  </a:cubicBezTo>
                  <a:lnTo>
                    <a:pt x="222647" y="22860"/>
                  </a:lnTo>
                  <a:cubicBezTo>
                    <a:pt x="222647" y="10477"/>
                    <a:pt x="233124" y="0"/>
                    <a:pt x="245507" y="0"/>
                  </a:cubicBez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prstClr val="black"/>
                </a:solidFill>
                <a:effectLst/>
                <a:uLnTx/>
                <a:uFillTx/>
                <a:latin typeface="Calibri" panose="020F0502020204030204"/>
                <a:ea typeface="+mn-ea"/>
                <a:cs typeface="+mn-cs"/>
              </a:endParaRPr>
            </a:p>
          </p:txBody>
        </p:sp>
      </p:grpSp>
      <p:sp>
        <p:nvSpPr>
          <p:cNvPr id="15" name="Rectángulo 1">
            <a:extLst>
              <a:ext uri="{FF2B5EF4-FFF2-40B4-BE49-F238E27FC236}">
                <a16:creationId xmlns:a16="http://schemas.microsoft.com/office/drawing/2014/main" id="{DCB0C849-B5F6-49AC-BDB5-C055754C7791}"/>
              </a:ext>
            </a:extLst>
          </p:cNvPr>
          <p:cNvSpPr>
            <a:spLocks noChangeArrowheads="1"/>
          </p:cNvSpPr>
          <p:nvPr/>
        </p:nvSpPr>
        <p:spPr bwMode="auto">
          <a:xfrm>
            <a:off x="616225" y="4160473"/>
            <a:ext cx="964313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s-ES" sz="2800" b="0" i="0" u="none" strike="noStrike" kern="1200" cap="none" spc="0" normalizeH="0" dirty="0">
                <a:ln>
                  <a:noFill/>
                </a:ln>
                <a:solidFill>
                  <a:srgbClr val="404040"/>
                </a:solidFill>
                <a:effectLst/>
                <a:uLnTx/>
                <a:uFillTx/>
                <a:latin typeface="Calibri" panose="020F0502020204030204"/>
                <a:ea typeface="Franklin Gothic Book" panose="020B0503020102020204" pitchFamily="34" charset="0"/>
                <a:cs typeface="Times New Roman" panose="02020603050405020304" pitchFamily="18" charset="0"/>
              </a:rPr>
              <a:t>¿Para qué esta actividad? Así como se dice que “cada libro es un mundo” cada uno de nosotros lo es, por lo tanto, escribir y compartir la experiencia de leer, permitirá conocerte a ti mismo como lector así como conocer la de tus compañeros. Un mismo libro puede ser una experiencia de lectura distinta para tus compañeros o compañeras.</a:t>
            </a:r>
            <a:endParaRPr kumimoji="0" lang="es-ES" altLang="en-US" sz="2800" b="0" i="0" u="none" strike="noStrike" kern="1200" cap="none" spc="0" normalizeH="0" baseline="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72539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1 (11 al 15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7" name="Tabla 8">
            <a:extLst>
              <a:ext uri="{FF2B5EF4-FFF2-40B4-BE49-F238E27FC236}">
                <a16:creationId xmlns:a16="http://schemas.microsoft.com/office/drawing/2014/main" id="{397697ED-45EF-4027-B6C8-CD8F2B377683}"/>
              </a:ext>
            </a:extLst>
          </p:cNvPr>
          <p:cNvGraphicFramePr>
            <a:graphicFrameLocks noGrp="1"/>
          </p:cNvGraphicFramePr>
          <p:nvPr>
            <p:extLst>
              <p:ext uri="{D42A27DB-BD31-4B8C-83A1-F6EECF244321}">
                <p14:modId xmlns:p14="http://schemas.microsoft.com/office/powerpoint/2010/main" val="876669341"/>
              </p:ext>
            </p:extLst>
          </p:nvPr>
        </p:nvGraphicFramePr>
        <p:xfrm>
          <a:off x="424070" y="2092115"/>
          <a:ext cx="11502888" cy="4632960"/>
        </p:xfrm>
        <a:graphic>
          <a:graphicData uri="http://schemas.openxmlformats.org/drawingml/2006/table">
            <a:tbl>
              <a:tblPr firstRow="1" bandRow="1">
                <a:tableStyleId>{93296810-A885-4BE3-A3E7-6D5BEEA58F35}</a:tableStyleId>
              </a:tblPr>
              <a:tblGrid>
                <a:gridCol w="2880186">
                  <a:extLst>
                    <a:ext uri="{9D8B030D-6E8A-4147-A177-3AD203B41FA5}">
                      <a16:colId xmlns:a16="http://schemas.microsoft.com/office/drawing/2014/main" val="1579206906"/>
                    </a:ext>
                  </a:extLst>
                </a:gridCol>
                <a:gridCol w="4311351">
                  <a:extLst>
                    <a:ext uri="{9D8B030D-6E8A-4147-A177-3AD203B41FA5}">
                      <a16:colId xmlns:a16="http://schemas.microsoft.com/office/drawing/2014/main" val="2762342819"/>
                    </a:ext>
                  </a:extLst>
                </a:gridCol>
                <a:gridCol w="4311351">
                  <a:extLst>
                    <a:ext uri="{9D8B030D-6E8A-4147-A177-3AD203B41FA5}">
                      <a16:colId xmlns:a16="http://schemas.microsoft.com/office/drawing/2014/main" val="803133185"/>
                    </a:ext>
                  </a:extLst>
                </a:gridCol>
              </a:tblGrid>
              <a:tr h="630746">
                <a:tc>
                  <a:txBody>
                    <a:bodyPr/>
                    <a:lstStyle/>
                    <a:p>
                      <a:r>
                        <a:rPr lang="es-CL" dirty="0"/>
                        <a:t>Sección:</a:t>
                      </a:r>
                      <a:br>
                        <a:rPr lang="es-CL" dirty="0"/>
                      </a:br>
                      <a:r>
                        <a:rPr lang="es-CL" dirty="0"/>
                        <a:t>Antes de la lectura.</a:t>
                      </a:r>
                    </a:p>
                  </a:txBody>
                  <a:tcPr/>
                </a:tc>
                <a:tc>
                  <a:txBody>
                    <a:bodyPr/>
                    <a:lstStyle/>
                    <a:p>
                      <a:pPr algn="ctr"/>
                      <a:r>
                        <a:rPr lang="es-CL" sz="2000" dirty="0"/>
                        <a:t>Semana 1</a:t>
                      </a:r>
                      <a:br>
                        <a:rPr lang="es-CL" sz="2000" dirty="0"/>
                      </a:br>
                      <a:r>
                        <a:rPr lang="es-CL" sz="2000" dirty="0"/>
                        <a:t>Antes de la lectura.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000" dirty="0"/>
                        <a:t>Semana 1</a:t>
                      </a:r>
                      <a:br>
                        <a:rPr lang="es-CL" sz="2000" dirty="0"/>
                      </a:br>
                      <a:r>
                        <a:rPr lang="es-CL" sz="2000" dirty="0"/>
                        <a:t>Antes de la lectura.</a:t>
                      </a:r>
                    </a:p>
                  </a:txBody>
                  <a:tcPr/>
                </a:tc>
                <a:extLst>
                  <a:ext uri="{0D108BD9-81ED-4DB2-BD59-A6C34878D82A}">
                    <a16:rowId xmlns:a16="http://schemas.microsoft.com/office/drawing/2014/main" val="1071464636"/>
                  </a:ext>
                </a:extLst>
              </a:tr>
              <a:tr h="3920234">
                <a:tc>
                  <a:txBody>
                    <a:bodyPr/>
                    <a:lstStyle/>
                    <a:p>
                      <a:endParaRPr lang="es-CL" dirty="0">
                        <a:latin typeface="Bernard MT Condensed" panose="02050806060905020404" pitchFamily="18" charset="0"/>
                      </a:endParaRPr>
                    </a:p>
                  </a:txBody>
                  <a:tcPr/>
                </a:tc>
                <a:tc>
                  <a:txBody>
                    <a:bodyPr/>
                    <a:lstStyle/>
                    <a:p>
                      <a:pPr algn="ctr"/>
                      <a:r>
                        <a:rPr lang="es-CL" sz="1800" dirty="0">
                          <a:latin typeface="Book Antiqua" panose="02040602050305030304" pitchFamily="18" charset="0"/>
                        </a:rPr>
                        <a:t>¿Qué tengo que hacer?</a:t>
                      </a:r>
                    </a:p>
                    <a:p>
                      <a:pPr algn="l"/>
                      <a:r>
                        <a:rPr lang="es-CL" sz="1800" dirty="0">
                          <a:latin typeface="Book Antiqua" panose="02040602050305030304" pitchFamily="18" charset="0"/>
                        </a:rPr>
                        <a:t>En un cuaderno o una agenda digital tendrás que realizar el siguiente desafío.</a:t>
                      </a:r>
                    </a:p>
                    <a:p>
                      <a:pPr algn="l"/>
                      <a:endParaRPr lang="es-CL" sz="1800" dirty="0">
                        <a:latin typeface="Book Antiqua" panose="02040602050305030304" pitchFamily="18" charset="0"/>
                      </a:endParaRPr>
                    </a:p>
                    <a:p>
                      <a:pPr marL="285750" indent="-285750" algn="l">
                        <a:buFont typeface="Arial" panose="020B0604020202020204" pitchFamily="34" charset="0"/>
                        <a:buChar char="•"/>
                      </a:pPr>
                      <a:r>
                        <a:rPr lang="es-CL" sz="1800" dirty="0">
                          <a:latin typeface="Book Antiqua" panose="02040602050305030304" pitchFamily="18" charset="0"/>
                        </a:rPr>
                        <a:t>Describe, responde y dibuja como es tu lugar de lectura.</a:t>
                      </a:r>
                      <a:br>
                        <a:rPr lang="es-CL" sz="1800" dirty="0">
                          <a:latin typeface="Book Antiqua" panose="02040602050305030304" pitchFamily="18" charset="0"/>
                        </a:rPr>
                      </a:br>
                      <a:r>
                        <a:rPr lang="es-CL" sz="1800" dirty="0">
                          <a:latin typeface="Book Antiqua" panose="02040602050305030304" pitchFamily="18" charset="0"/>
                        </a:rPr>
                        <a:t>¿Dónde te sientas a leer? ¿Hay mucho ruido?¿Te gustaría ordenar de otra manera tu lugar de lectura? ¿Qué mejorarías?¿Qué elementos te distraen?</a:t>
                      </a:r>
                      <a:br>
                        <a:rPr lang="es-CL" sz="1800" dirty="0">
                          <a:latin typeface="Book Antiqua" panose="02040602050305030304" pitchFamily="18" charset="0"/>
                        </a:rPr>
                      </a:br>
                      <a:br>
                        <a:rPr lang="es-CL" sz="1800"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¿Qué tengo que hacer?</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Lee el resumen de la contratapa, ve las ilustraciones, observa la portada, el título y responde.</a:t>
                      </a:r>
                      <a:br>
                        <a:rPr lang="es-CL" sz="1600" dirty="0">
                          <a:latin typeface="Book Antiqua" panose="02040602050305030304" pitchFamily="18" charset="0"/>
                        </a:rPr>
                      </a:br>
                      <a:br>
                        <a:rPr lang="es-CL" sz="1600" dirty="0">
                          <a:latin typeface="Book Antiqua" panose="02040602050305030304" pitchFamily="18" charset="0"/>
                        </a:rPr>
                      </a:br>
                      <a:r>
                        <a:rPr lang="es-CL" sz="1600" dirty="0">
                          <a:latin typeface="Book Antiqua" panose="02040602050305030304" pitchFamily="18" charset="0"/>
                        </a:rPr>
                        <a:t>¿Qué tipo de historia te imaginas, cómo ves al personaje, de qué puede tratar la historia? ¿Qué o quién será Sara Tomate?</a:t>
                      </a:r>
                    </a:p>
                    <a:p>
                      <a:pPr marL="0" marR="0" lvl="0" indent="0" algn="l" defTabSz="914400" rtl="0" eaLnBrk="1" fontAlgn="auto" latinLnBrk="0" hangingPunct="1">
                        <a:lnSpc>
                          <a:spcPct val="100000"/>
                        </a:lnSpc>
                        <a:spcBef>
                          <a:spcPts val="0"/>
                        </a:spcBef>
                        <a:spcAft>
                          <a:spcPts val="0"/>
                        </a:spcAft>
                        <a:buClrTx/>
                        <a:buSzTx/>
                        <a:buFontTx/>
                        <a:buNone/>
                        <a:tabLst/>
                        <a:defRPr/>
                      </a:pPr>
                      <a:br>
                        <a:rPr lang="es-CL" sz="1600" dirty="0">
                          <a:latin typeface="Book Antiqua" panose="02040602050305030304" pitchFamily="18" charset="0"/>
                        </a:rPr>
                      </a:br>
                      <a:r>
                        <a:rPr lang="es-CL" sz="1600" dirty="0">
                          <a:latin typeface="Book Antiqua" panose="02040602050305030304" pitchFamily="18" charset="0"/>
                        </a:rPr>
                        <a:t>Comparte con tu docente los resultados de la actividad.</a:t>
                      </a:r>
                      <a:endParaRPr lang="es-CL" sz="1600" dirty="0"/>
                    </a:p>
                  </a:txBody>
                  <a:tcPr/>
                </a:tc>
                <a:extLst>
                  <a:ext uri="{0D108BD9-81ED-4DB2-BD59-A6C34878D82A}">
                    <a16:rowId xmlns:a16="http://schemas.microsoft.com/office/drawing/2014/main" val="1453073707"/>
                  </a:ext>
                </a:extLst>
              </a:tr>
            </a:tbl>
          </a:graphicData>
        </a:graphic>
      </p:graphicFrame>
      <p:pic>
        <p:nvPicPr>
          <p:cNvPr id="8" name="Picture 6" descr="ME DICEN SARA TOMATE - URE JEAN - Sinopsis del libro, reseñas ...">
            <a:extLst>
              <a:ext uri="{FF2B5EF4-FFF2-40B4-BE49-F238E27FC236}">
                <a16:creationId xmlns:a16="http://schemas.microsoft.com/office/drawing/2014/main" id="{A991B3A9-B543-4B73-89F8-5DAF9821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92953"/>
            <a:ext cx="2217167" cy="31606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Útiles Sagrados Corazones 7 básico – RTU">
            <a:extLst>
              <a:ext uri="{FF2B5EF4-FFF2-40B4-BE49-F238E27FC236}">
                <a16:creationId xmlns:a16="http://schemas.microsoft.com/office/drawing/2014/main" id="{BC28951D-3513-4E24-8969-185117489DD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8795" y="0"/>
            <a:ext cx="2228163" cy="178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043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2 (18 al 22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6" name="Tabla 8">
            <a:extLst>
              <a:ext uri="{FF2B5EF4-FFF2-40B4-BE49-F238E27FC236}">
                <a16:creationId xmlns:a16="http://schemas.microsoft.com/office/drawing/2014/main" id="{90339630-3047-425E-AF5B-BBBE4F3D5B0C}"/>
              </a:ext>
            </a:extLst>
          </p:cNvPr>
          <p:cNvGraphicFramePr>
            <a:graphicFrameLocks noGrp="1"/>
          </p:cNvGraphicFramePr>
          <p:nvPr>
            <p:extLst>
              <p:ext uri="{D42A27DB-BD31-4B8C-83A1-F6EECF244321}">
                <p14:modId xmlns:p14="http://schemas.microsoft.com/office/powerpoint/2010/main" val="2664354926"/>
              </p:ext>
            </p:extLst>
          </p:nvPr>
        </p:nvGraphicFramePr>
        <p:xfrm>
          <a:off x="34030" y="1722783"/>
          <a:ext cx="12123939" cy="5074654"/>
        </p:xfrm>
        <a:graphic>
          <a:graphicData uri="http://schemas.openxmlformats.org/drawingml/2006/table">
            <a:tbl>
              <a:tblPr firstRow="1" bandRow="1">
                <a:tableStyleId>{93296810-A885-4BE3-A3E7-6D5BEEA58F35}</a:tableStyleId>
              </a:tblPr>
              <a:tblGrid>
                <a:gridCol w="2960412">
                  <a:extLst>
                    <a:ext uri="{9D8B030D-6E8A-4147-A177-3AD203B41FA5}">
                      <a16:colId xmlns:a16="http://schemas.microsoft.com/office/drawing/2014/main" val="1579206906"/>
                    </a:ext>
                  </a:extLst>
                </a:gridCol>
                <a:gridCol w="4732086">
                  <a:extLst>
                    <a:ext uri="{9D8B030D-6E8A-4147-A177-3AD203B41FA5}">
                      <a16:colId xmlns:a16="http://schemas.microsoft.com/office/drawing/2014/main" val="3722010791"/>
                    </a:ext>
                  </a:extLst>
                </a:gridCol>
                <a:gridCol w="4431441">
                  <a:extLst>
                    <a:ext uri="{9D8B030D-6E8A-4147-A177-3AD203B41FA5}">
                      <a16:colId xmlns:a16="http://schemas.microsoft.com/office/drawing/2014/main" val="2762342819"/>
                    </a:ext>
                  </a:extLst>
                </a:gridCol>
              </a:tblGrid>
              <a:tr h="730126">
                <a:tc>
                  <a:txBody>
                    <a:bodyPr/>
                    <a:lstStyle/>
                    <a:p>
                      <a:r>
                        <a:rPr lang="es-CL" dirty="0"/>
                        <a:t>Sección:</a:t>
                      </a:r>
                      <a:br>
                        <a:rPr lang="es-CL" dirty="0"/>
                      </a:br>
                      <a:r>
                        <a:rPr lang="es-CL" dirty="0"/>
                        <a:t>Durante la lectura.</a:t>
                      </a:r>
                    </a:p>
                  </a:txBody>
                  <a:tcPr>
                    <a:solidFill>
                      <a:srgbClr val="FF6600"/>
                    </a:solidFill>
                  </a:tcPr>
                </a:tc>
                <a:tc>
                  <a:txBody>
                    <a:bodyPr/>
                    <a:lstStyle/>
                    <a:p>
                      <a:pPr algn="ctr"/>
                      <a:r>
                        <a:rPr lang="es-CL" sz="1800" dirty="0"/>
                        <a:t>Semana 2</a:t>
                      </a:r>
                      <a:br>
                        <a:rPr lang="es-CL" sz="1800" dirty="0"/>
                      </a:br>
                      <a:r>
                        <a:rPr lang="es-CL" sz="1800" dirty="0"/>
                        <a:t>Durante la lectura</a:t>
                      </a:r>
                      <a:r>
                        <a:rPr lang="es-CL" dirty="0"/>
                        <a:t>.</a:t>
                      </a:r>
                      <a:endParaRPr lang="es-CL" sz="1800" dirty="0"/>
                    </a:p>
                  </a:txBody>
                  <a:tcPr>
                    <a:solidFill>
                      <a:srgbClr val="FF6600"/>
                    </a:solidFill>
                  </a:tcPr>
                </a:tc>
                <a:tc>
                  <a:txBody>
                    <a:bodyPr/>
                    <a:lstStyle/>
                    <a:p>
                      <a:pPr algn="ctr"/>
                      <a:r>
                        <a:rPr lang="es-CL" sz="2000" dirty="0"/>
                        <a:t>Semana 2</a:t>
                      </a:r>
                      <a:br>
                        <a:rPr lang="es-CL" sz="2000" dirty="0"/>
                      </a:br>
                      <a:r>
                        <a:rPr lang="es-CL" sz="2000" dirty="0"/>
                        <a:t>Durante la lectura.</a:t>
                      </a:r>
                    </a:p>
                  </a:txBody>
                  <a:tcPr>
                    <a:solidFill>
                      <a:srgbClr val="FF6600"/>
                    </a:solidFill>
                  </a:tcPr>
                </a:tc>
                <a:extLst>
                  <a:ext uri="{0D108BD9-81ED-4DB2-BD59-A6C34878D82A}">
                    <a16:rowId xmlns:a16="http://schemas.microsoft.com/office/drawing/2014/main" val="1071464636"/>
                  </a:ext>
                </a:extLst>
              </a:tr>
              <a:tr h="4344528">
                <a:tc>
                  <a:txBody>
                    <a:bodyPr/>
                    <a:lstStyle/>
                    <a:p>
                      <a:endParaRPr lang="es-CL" dirty="0">
                        <a:latin typeface="Bernard MT Condensed" panose="02050806060905020404" pitchFamily="18" charset="0"/>
                      </a:endParaRPr>
                    </a:p>
                  </a:txBody>
                  <a:tcPr/>
                </a:tc>
                <a:tc>
                  <a:txBody>
                    <a:bodyPr/>
                    <a:lstStyle/>
                    <a:p>
                      <a:pPr algn="ctr"/>
                      <a:r>
                        <a:rPr lang="es-CL" sz="1800" dirty="0">
                          <a:latin typeface="Book Antiqua" panose="02040602050305030304" pitchFamily="18" charset="0"/>
                        </a:rPr>
                        <a:t>¿Qué tengo que hacer?</a:t>
                      </a:r>
                    </a:p>
                    <a:p>
                      <a:pPr algn="ctr"/>
                      <a:endParaRPr lang="es-CL" sz="1800" dirty="0">
                        <a:latin typeface="Book Antiqua" panose="02040602050305030304" pitchFamily="18" charset="0"/>
                      </a:endParaRPr>
                    </a:p>
                    <a:p>
                      <a:pPr marL="0" indent="0" algn="l">
                        <a:buFont typeface="Arial" panose="020B0604020202020204" pitchFamily="34" charset="0"/>
                        <a:buNone/>
                      </a:pPr>
                      <a:r>
                        <a:rPr lang="es-CL" sz="1800" dirty="0">
                          <a:latin typeface="Book Antiqua" panose="02040602050305030304" pitchFamily="18" charset="0"/>
                        </a:rPr>
                        <a:t>En un cuaderno o una agenda digital tendrás que realizar el siguiente desafío.</a:t>
                      </a:r>
                      <a:br>
                        <a:rPr lang="es-CL" sz="1800" dirty="0">
                          <a:latin typeface="Book Antiqua" panose="02040602050305030304" pitchFamily="18" charset="0"/>
                        </a:rPr>
                      </a:br>
                      <a:br>
                        <a:rPr lang="es-CL" sz="1800" dirty="0">
                          <a:latin typeface="Book Antiqua" panose="02040602050305030304" pitchFamily="18" charset="0"/>
                        </a:rPr>
                      </a:br>
                      <a:r>
                        <a:rPr lang="es-CL" sz="1800" dirty="0">
                          <a:latin typeface="Book Antiqua" panose="02040602050305030304" pitchFamily="18" charset="0"/>
                          <a:cs typeface="Times New Roman" panose="02020603050405020304" pitchFamily="18" charset="0"/>
                        </a:rPr>
                        <a:t>Sara Tomate al comienzo de la historia nos presenta un listado con sus características que lo hacen ser “anormal”. Haz un listado con 10 características que consideras te hacen ser distinto al resto.</a:t>
                      </a:r>
                    </a:p>
                    <a:p>
                      <a:pPr marL="0" indent="0" algn="l">
                        <a:buFont typeface="Arial" panose="020B0604020202020204" pitchFamily="34" charset="0"/>
                        <a:buNone/>
                      </a:pPr>
                      <a:endParaRPr lang="es-CL" sz="1800" dirty="0">
                        <a:latin typeface="Book Antiqua" panose="02040602050305030304" pitchFamily="18" charset="0"/>
                        <a:cs typeface="Times New Roman" panose="02020603050405020304" pitchFamily="18" charset="0"/>
                      </a:endParaRPr>
                    </a:p>
                    <a:p>
                      <a:pPr marL="0" indent="0" algn="l">
                        <a:buFont typeface="Arial" panose="020B0604020202020204" pitchFamily="34" charset="0"/>
                        <a:buNone/>
                      </a:pPr>
                      <a:br>
                        <a:rPr lang="es-CL" sz="1800" dirty="0">
                          <a:latin typeface="Book Antiqua" panose="02040602050305030304" pitchFamily="18" charset="0"/>
                        </a:rPr>
                      </a:br>
                      <a:br>
                        <a:rPr lang="es-CL" sz="1800" dirty="0">
                          <a:latin typeface="Book Antiqua" panose="02040602050305030304" pitchFamily="18" charset="0"/>
                        </a:rPr>
                      </a:br>
                      <a:r>
                        <a:rPr lang="es-CL" sz="1800" dirty="0">
                          <a:latin typeface="Book Antiqua" panose="02040602050305030304" pitchFamily="18" charset="0"/>
                        </a:rPr>
                        <a:t>Comparte con tu docente los resultados de la actividad.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latin typeface="Book Antiqua" panose="02040602050305030304" pitchFamily="18" charset="0"/>
                        </a:rPr>
                        <a:t>¿Qué tengo que hacer?</a:t>
                      </a:r>
                    </a:p>
                    <a:p>
                      <a:pPr marL="0" marR="0" lvl="0" indent="0" algn="just" defTabSz="914400" rtl="0" eaLnBrk="1" fontAlgn="auto" latinLnBrk="0" hangingPunct="1">
                        <a:lnSpc>
                          <a:spcPct val="100000"/>
                        </a:lnSpc>
                        <a:spcBef>
                          <a:spcPts val="0"/>
                        </a:spcBef>
                        <a:spcAft>
                          <a:spcPts val="0"/>
                        </a:spcAft>
                        <a:buClrTx/>
                        <a:buSzTx/>
                        <a:buFontTx/>
                        <a:buNone/>
                        <a:tabLst/>
                        <a:defRPr/>
                      </a:pPr>
                      <a:br>
                        <a:rPr lang="es-CL" sz="1800" dirty="0">
                          <a:latin typeface="Book Antiqua" panose="02040602050305030304" pitchFamily="18" charset="0"/>
                        </a:rPr>
                      </a:br>
                      <a:r>
                        <a:rPr lang="es-CL" sz="1800" dirty="0">
                          <a:latin typeface="Book Antiqua" panose="02040602050305030304" pitchFamily="18" charset="0"/>
                        </a:rPr>
                        <a:t>Cada capítulo del libro comienza con el nombre de una letra y una estrofa que tiene relación con la historia a relatar. Escoge 3 letras y escribe 3 estrofas al estilo Sara Tomate.</a:t>
                      </a:r>
                    </a:p>
                    <a:p>
                      <a:pPr marL="0" marR="0" lvl="0" indent="0" algn="just" defTabSz="914400" rtl="0" eaLnBrk="1" fontAlgn="auto" latinLnBrk="0" hangingPunct="1">
                        <a:lnSpc>
                          <a:spcPct val="100000"/>
                        </a:lnSpc>
                        <a:spcBef>
                          <a:spcPts val="0"/>
                        </a:spcBef>
                        <a:spcAft>
                          <a:spcPts val="0"/>
                        </a:spcAft>
                        <a:buClrTx/>
                        <a:buSzTx/>
                        <a:buFontTx/>
                        <a:buNone/>
                        <a:tabLst/>
                        <a:defRPr/>
                      </a:pP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br>
                        <a:rPr lang="es-CL" sz="1600"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p>
                  </a:txBody>
                  <a:tcPr/>
                </a:tc>
                <a:extLst>
                  <a:ext uri="{0D108BD9-81ED-4DB2-BD59-A6C34878D82A}">
                    <a16:rowId xmlns:a16="http://schemas.microsoft.com/office/drawing/2014/main" val="1453073707"/>
                  </a:ext>
                </a:extLst>
              </a:tr>
            </a:tbl>
          </a:graphicData>
        </a:graphic>
      </p:graphicFrame>
      <p:pic>
        <p:nvPicPr>
          <p:cNvPr id="7" name="Picture 6" descr="ME DICEN SARA TOMATE - URE JEAN - Sinopsis del libro, reseñas ...">
            <a:extLst>
              <a:ext uri="{FF2B5EF4-FFF2-40B4-BE49-F238E27FC236}">
                <a16:creationId xmlns:a16="http://schemas.microsoft.com/office/drawing/2014/main" id="{9E37538B-EC8B-4188-9520-704E8C948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44" y="2704301"/>
            <a:ext cx="2217167" cy="3160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Útiles Sagrados Corazones 7 básico – RTU">
            <a:extLst>
              <a:ext uri="{FF2B5EF4-FFF2-40B4-BE49-F238E27FC236}">
                <a16:creationId xmlns:a16="http://schemas.microsoft.com/office/drawing/2014/main" id="{C6352840-7874-4E58-9C94-D6797B82355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5701" y="229886"/>
            <a:ext cx="1772229" cy="142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6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3 ( 25 al 29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6" name="Tabla 8">
            <a:extLst>
              <a:ext uri="{FF2B5EF4-FFF2-40B4-BE49-F238E27FC236}">
                <a16:creationId xmlns:a16="http://schemas.microsoft.com/office/drawing/2014/main" id="{90339630-3047-425E-AF5B-BBBE4F3D5B0C}"/>
              </a:ext>
            </a:extLst>
          </p:cNvPr>
          <p:cNvGraphicFramePr>
            <a:graphicFrameLocks noGrp="1"/>
          </p:cNvGraphicFramePr>
          <p:nvPr>
            <p:extLst>
              <p:ext uri="{D42A27DB-BD31-4B8C-83A1-F6EECF244321}">
                <p14:modId xmlns:p14="http://schemas.microsoft.com/office/powerpoint/2010/main" val="414443536"/>
              </p:ext>
            </p:extLst>
          </p:nvPr>
        </p:nvGraphicFramePr>
        <p:xfrm>
          <a:off x="838200" y="2007709"/>
          <a:ext cx="9677400" cy="4489580"/>
        </p:xfrm>
        <a:graphic>
          <a:graphicData uri="http://schemas.openxmlformats.org/drawingml/2006/table">
            <a:tbl>
              <a:tblPr firstRow="1" bandRow="1">
                <a:tableStyleId>{93296810-A885-4BE3-A3E7-6D5BEEA58F35}</a:tableStyleId>
              </a:tblPr>
              <a:tblGrid>
                <a:gridCol w="2421835">
                  <a:extLst>
                    <a:ext uri="{9D8B030D-6E8A-4147-A177-3AD203B41FA5}">
                      <a16:colId xmlns:a16="http://schemas.microsoft.com/office/drawing/2014/main" val="1579206906"/>
                    </a:ext>
                  </a:extLst>
                </a:gridCol>
                <a:gridCol w="7255565">
                  <a:extLst>
                    <a:ext uri="{9D8B030D-6E8A-4147-A177-3AD203B41FA5}">
                      <a16:colId xmlns:a16="http://schemas.microsoft.com/office/drawing/2014/main" val="3722010791"/>
                    </a:ext>
                  </a:extLst>
                </a:gridCol>
              </a:tblGrid>
              <a:tr h="585794">
                <a:tc>
                  <a:txBody>
                    <a:bodyPr/>
                    <a:lstStyle/>
                    <a:p>
                      <a:r>
                        <a:rPr lang="es-CL" dirty="0"/>
                        <a:t>Sección:</a:t>
                      </a:r>
                      <a:br>
                        <a:rPr lang="es-CL" dirty="0"/>
                      </a:br>
                      <a:r>
                        <a:rPr lang="es-CL" dirty="0"/>
                        <a:t>Después de la lectura.</a:t>
                      </a:r>
                    </a:p>
                  </a:txBody>
                  <a:tcPr>
                    <a:solidFill>
                      <a:srgbClr val="7030A0"/>
                    </a:solidFill>
                  </a:tcPr>
                </a:tc>
                <a:tc>
                  <a:txBody>
                    <a:bodyPr/>
                    <a:lstStyle/>
                    <a:p>
                      <a:pPr algn="ctr"/>
                      <a:r>
                        <a:rPr lang="es-CL" sz="1800" dirty="0"/>
                        <a:t>Semana 3</a:t>
                      </a:r>
                      <a:br>
                        <a:rPr lang="es-CL" sz="1800" dirty="0"/>
                      </a:br>
                      <a:r>
                        <a:rPr lang="es-CL" sz="1800" dirty="0"/>
                        <a:t>Después la lectura</a:t>
                      </a:r>
                      <a:r>
                        <a:rPr lang="es-CL" dirty="0"/>
                        <a:t>.</a:t>
                      </a:r>
                      <a:endParaRPr lang="es-CL" sz="1800" dirty="0"/>
                    </a:p>
                  </a:txBody>
                  <a:tcPr>
                    <a:solidFill>
                      <a:srgbClr val="7030A0"/>
                    </a:solidFill>
                  </a:tcPr>
                </a:tc>
                <a:extLst>
                  <a:ext uri="{0D108BD9-81ED-4DB2-BD59-A6C34878D82A}">
                    <a16:rowId xmlns:a16="http://schemas.microsoft.com/office/drawing/2014/main" val="1071464636"/>
                  </a:ext>
                </a:extLst>
              </a:tr>
              <a:tr h="3849500">
                <a:tc>
                  <a:txBody>
                    <a:bodyPr/>
                    <a:lstStyle/>
                    <a:p>
                      <a:endParaRPr lang="es-CL" dirty="0">
                        <a:latin typeface="Bernard MT Condensed" panose="02050806060905020404" pitchFamily="18" charset="0"/>
                      </a:endParaRPr>
                    </a:p>
                  </a:txBody>
                  <a:tcPr/>
                </a:tc>
                <a:tc>
                  <a:txBody>
                    <a:bodyPr/>
                    <a:lstStyle/>
                    <a:p>
                      <a:pPr algn="ctr"/>
                      <a:r>
                        <a:rPr lang="es-CL" dirty="0">
                          <a:latin typeface="Book Antiqua" panose="02040602050305030304" pitchFamily="18" charset="0"/>
                        </a:rPr>
                        <a:t>¿Qué tengo que hacer?</a:t>
                      </a:r>
                    </a:p>
                    <a:p>
                      <a:pPr marL="0" indent="0" algn="just">
                        <a:buFont typeface="Arial" panose="020B0604020202020204" pitchFamily="34" charset="0"/>
                        <a:buNone/>
                      </a:pPr>
                      <a:r>
                        <a:rPr lang="es-CL" dirty="0">
                          <a:latin typeface="Book Antiqua" panose="02040602050305030304" pitchFamily="18" charset="0"/>
                        </a:rPr>
                        <a:t>En un cuaderno o una agenda digital tendrás que realizar el siguiente desafío.</a:t>
                      </a:r>
                    </a:p>
                    <a:p>
                      <a:pPr marL="0" indent="0" algn="just">
                        <a:buFont typeface="Arial" panose="020B0604020202020204" pitchFamily="34" charset="0"/>
                        <a:buNone/>
                      </a:pPr>
                      <a:br>
                        <a:rPr lang="es-CL" dirty="0">
                          <a:latin typeface="Book Antiqua" panose="02040602050305030304" pitchFamily="18" charset="0"/>
                        </a:rPr>
                      </a:br>
                      <a:r>
                        <a:rPr lang="es-CL" dirty="0">
                          <a:latin typeface="Book Antiqua" panose="02040602050305030304" pitchFamily="18" charset="0"/>
                        </a:rPr>
                        <a:t>En la obra se da el inicio de relaciones románticas entre adolescentes. ¿Qué tan conveniente esto puede ser? ¿Los adolescentes están preparados para afrontar una relación de este tipo? </a:t>
                      </a:r>
                    </a:p>
                    <a:p>
                      <a:pPr marL="0" indent="0" algn="just">
                        <a:buFont typeface="Arial" panose="020B0604020202020204" pitchFamily="34" charset="0"/>
                        <a:buNone/>
                      </a:pPr>
                      <a:r>
                        <a:rPr lang="es-CL" dirty="0">
                          <a:latin typeface="Book Antiqua" panose="02040602050305030304" pitchFamily="18" charset="0"/>
                        </a:rPr>
                        <a:t>Escribe tu opinión con un mínimo de 10 líneas. ¿Crees que es mucho? Vamos expláyate tienes mucho que contar y opinar.</a:t>
                      </a:r>
                    </a:p>
                    <a:p>
                      <a:pPr marL="0" indent="0" algn="just">
                        <a:buFont typeface="Arial" panose="020B0604020202020204" pitchFamily="34" charset="0"/>
                        <a:buNone/>
                      </a:pPr>
                      <a:br>
                        <a:rPr lang="es-CL" dirty="0">
                          <a:latin typeface="Book Antiqua" panose="02040602050305030304" pitchFamily="18" charset="0"/>
                        </a:rPr>
                      </a:br>
                      <a:endParaRPr lang="es-CL" dirty="0">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s-CL" sz="1800" dirty="0">
                          <a:latin typeface="Book Antiqua" panose="02040602050305030304" pitchFamily="18" charset="0"/>
                        </a:rPr>
                        <a:t>Comparte con tu docente los resultados de la actividad.</a:t>
                      </a:r>
                      <a:endParaRPr lang="es-CL" dirty="0">
                        <a:latin typeface="Book Antiqua" panose="02040602050305030304" pitchFamily="18" charset="0"/>
                      </a:endParaRPr>
                    </a:p>
                  </a:txBody>
                  <a:tcPr/>
                </a:tc>
                <a:extLst>
                  <a:ext uri="{0D108BD9-81ED-4DB2-BD59-A6C34878D82A}">
                    <a16:rowId xmlns:a16="http://schemas.microsoft.com/office/drawing/2014/main" val="1453073707"/>
                  </a:ext>
                </a:extLst>
              </a:tr>
            </a:tbl>
          </a:graphicData>
        </a:graphic>
      </p:graphicFrame>
      <p:pic>
        <p:nvPicPr>
          <p:cNvPr id="9" name="Picture 6" descr="ME DICEN SARA TOMATE - URE JEAN - Sinopsis del libro, reseñas ...">
            <a:extLst>
              <a:ext uri="{FF2B5EF4-FFF2-40B4-BE49-F238E27FC236}">
                <a16:creationId xmlns:a16="http://schemas.microsoft.com/office/drawing/2014/main" id="{8201EE9E-7060-458F-B009-21DD53547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22" y="2876579"/>
            <a:ext cx="2217167" cy="31606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Útiles Sagrados Corazones 7 básico – RTU">
            <a:extLst>
              <a:ext uri="{FF2B5EF4-FFF2-40B4-BE49-F238E27FC236}">
                <a16:creationId xmlns:a16="http://schemas.microsoft.com/office/drawing/2014/main" id="{3022E3D5-FA62-4B05-9CF4-64F0C8EE0F1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95701" y="229886"/>
            <a:ext cx="1772229" cy="142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0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67833-3A28-4A2C-87AB-7750484F32DA}"/>
              </a:ext>
            </a:extLst>
          </p:cNvPr>
          <p:cNvSpPr>
            <a:spLocks noGrp="1"/>
          </p:cNvSpPr>
          <p:nvPr>
            <p:ph type="title"/>
          </p:nvPr>
        </p:nvSpPr>
        <p:spPr>
          <a:xfrm>
            <a:off x="718931" y="802999"/>
            <a:ext cx="10515600" cy="2495550"/>
          </a:xfrm>
        </p:spPr>
        <p:txBody>
          <a:bodyPr/>
          <a:lstStyle/>
          <a:p>
            <a:r>
              <a:rPr lang="es-CL" sz="6000" dirty="0"/>
              <a:t>ORGANIZANDO MI BITÁCORA: RETOS Y ACTIVIDADES A REALIZAR</a:t>
            </a:r>
          </a:p>
        </p:txBody>
      </p:sp>
      <p:pic>
        <p:nvPicPr>
          <p:cNvPr id="11266" name="Picture 2" descr="Útiles Alemán 8 básico – RTU">
            <a:extLst>
              <a:ext uri="{FF2B5EF4-FFF2-40B4-BE49-F238E27FC236}">
                <a16:creationId xmlns:a16="http://schemas.microsoft.com/office/drawing/2014/main" id="{BD86B3A3-1CD7-45EA-8ECD-5DECF053CE3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6534" y="3559452"/>
            <a:ext cx="3298932" cy="264940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l año que nos volvimos todos un poco locos">
            <a:extLst>
              <a:ext uri="{FF2B5EF4-FFF2-40B4-BE49-F238E27FC236}">
                <a16:creationId xmlns:a16="http://schemas.microsoft.com/office/drawing/2014/main" id="{E0F6ABC2-413F-49B6-B377-A22C30C95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2832" y="2741129"/>
            <a:ext cx="2270237" cy="346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11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1 (11 al 15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7" name="Tabla 8">
            <a:extLst>
              <a:ext uri="{FF2B5EF4-FFF2-40B4-BE49-F238E27FC236}">
                <a16:creationId xmlns:a16="http://schemas.microsoft.com/office/drawing/2014/main" id="{397697ED-45EF-4027-B6C8-CD8F2B377683}"/>
              </a:ext>
            </a:extLst>
          </p:cNvPr>
          <p:cNvGraphicFramePr>
            <a:graphicFrameLocks noGrp="1"/>
          </p:cNvGraphicFramePr>
          <p:nvPr>
            <p:extLst>
              <p:ext uri="{D42A27DB-BD31-4B8C-83A1-F6EECF244321}">
                <p14:modId xmlns:p14="http://schemas.microsoft.com/office/powerpoint/2010/main" val="263812228"/>
              </p:ext>
            </p:extLst>
          </p:nvPr>
        </p:nvGraphicFramePr>
        <p:xfrm>
          <a:off x="424070" y="2092115"/>
          <a:ext cx="11502888" cy="4693920"/>
        </p:xfrm>
        <a:graphic>
          <a:graphicData uri="http://schemas.openxmlformats.org/drawingml/2006/table">
            <a:tbl>
              <a:tblPr firstRow="1" bandRow="1">
                <a:tableStyleId>{93296810-A885-4BE3-A3E7-6D5BEEA58F35}</a:tableStyleId>
              </a:tblPr>
              <a:tblGrid>
                <a:gridCol w="2880186">
                  <a:extLst>
                    <a:ext uri="{9D8B030D-6E8A-4147-A177-3AD203B41FA5}">
                      <a16:colId xmlns:a16="http://schemas.microsoft.com/office/drawing/2014/main" val="1579206906"/>
                    </a:ext>
                  </a:extLst>
                </a:gridCol>
                <a:gridCol w="4311351">
                  <a:extLst>
                    <a:ext uri="{9D8B030D-6E8A-4147-A177-3AD203B41FA5}">
                      <a16:colId xmlns:a16="http://schemas.microsoft.com/office/drawing/2014/main" val="2762342819"/>
                    </a:ext>
                  </a:extLst>
                </a:gridCol>
                <a:gridCol w="4311351">
                  <a:extLst>
                    <a:ext uri="{9D8B030D-6E8A-4147-A177-3AD203B41FA5}">
                      <a16:colId xmlns:a16="http://schemas.microsoft.com/office/drawing/2014/main" val="803133185"/>
                    </a:ext>
                  </a:extLst>
                </a:gridCol>
              </a:tblGrid>
              <a:tr h="630746">
                <a:tc>
                  <a:txBody>
                    <a:bodyPr/>
                    <a:lstStyle/>
                    <a:p>
                      <a:r>
                        <a:rPr lang="es-CL" dirty="0"/>
                        <a:t>Sección:</a:t>
                      </a:r>
                      <a:br>
                        <a:rPr lang="es-CL" dirty="0"/>
                      </a:br>
                      <a:r>
                        <a:rPr lang="es-CL" dirty="0"/>
                        <a:t>Antes de la lectura.</a:t>
                      </a:r>
                    </a:p>
                  </a:txBody>
                  <a:tcPr/>
                </a:tc>
                <a:tc>
                  <a:txBody>
                    <a:bodyPr/>
                    <a:lstStyle/>
                    <a:p>
                      <a:pPr algn="ctr"/>
                      <a:r>
                        <a:rPr lang="es-CL" sz="2000" dirty="0"/>
                        <a:t>Semana 1</a:t>
                      </a:r>
                      <a:br>
                        <a:rPr lang="es-CL" sz="2000" dirty="0"/>
                      </a:br>
                      <a:r>
                        <a:rPr lang="es-CL" sz="2000" dirty="0"/>
                        <a:t>Antes de la lectura.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000" dirty="0"/>
                        <a:t>Semana 1</a:t>
                      </a:r>
                      <a:br>
                        <a:rPr lang="es-CL" sz="2000" dirty="0"/>
                      </a:br>
                      <a:r>
                        <a:rPr lang="es-CL" sz="2000" dirty="0"/>
                        <a:t>Antes de la lectura.</a:t>
                      </a:r>
                    </a:p>
                  </a:txBody>
                  <a:tcPr/>
                </a:tc>
                <a:extLst>
                  <a:ext uri="{0D108BD9-81ED-4DB2-BD59-A6C34878D82A}">
                    <a16:rowId xmlns:a16="http://schemas.microsoft.com/office/drawing/2014/main" val="1071464636"/>
                  </a:ext>
                </a:extLst>
              </a:tr>
              <a:tr h="3920234">
                <a:tc>
                  <a:txBody>
                    <a:bodyPr/>
                    <a:lstStyle/>
                    <a:p>
                      <a:endParaRPr lang="es-CL" dirty="0">
                        <a:latin typeface="Bernard MT Condensed" panose="02050806060905020404" pitchFamily="18" charset="0"/>
                      </a:endParaRPr>
                    </a:p>
                  </a:txBody>
                  <a:tcPr/>
                </a:tc>
                <a:tc>
                  <a:txBody>
                    <a:bodyPr/>
                    <a:lstStyle/>
                    <a:p>
                      <a:pPr algn="ctr"/>
                      <a:r>
                        <a:rPr lang="es-CL" sz="1800" dirty="0">
                          <a:latin typeface="Book Antiqua" panose="02040602050305030304" pitchFamily="18" charset="0"/>
                        </a:rPr>
                        <a:t>¿Qué tengo que hacer?</a:t>
                      </a:r>
                    </a:p>
                    <a:p>
                      <a:pPr algn="l"/>
                      <a:r>
                        <a:rPr lang="es-CL" sz="1800" dirty="0">
                          <a:latin typeface="Book Antiqua" panose="02040602050305030304" pitchFamily="18" charset="0"/>
                        </a:rPr>
                        <a:t>En un cuaderno o una agenda digital tendrás que realizar el siguiente desafío.</a:t>
                      </a:r>
                    </a:p>
                    <a:p>
                      <a:pPr algn="l"/>
                      <a:endParaRPr lang="es-CL" sz="1800" dirty="0">
                        <a:latin typeface="Book Antiqua" panose="02040602050305030304" pitchFamily="18" charset="0"/>
                      </a:endParaRPr>
                    </a:p>
                    <a:p>
                      <a:pPr marL="285750" indent="-285750" algn="l">
                        <a:buFont typeface="Arial" panose="020B0604020202020204" pitchFamily="34" charset="0"/>
                        <a:buChar char="•"/>
                      </a:pPr>
                      <a:r>
                        <a:rPr lang="es-CL" sz="1800" dirty="0">
                          <a:latin typeface="Book Antiqua" panose="02040602050305030304" pitchFamily="18" charset="0"/>
                        </a:rPr>
                        <a:t>Describe, responde y dibuja como es tu lugar de lectura.</a:t>
                      </a:r>
                      <a:br>
                        <a:rPr lang="es-CL" sz="1800" dirty="0">
                          <a:latin typeface="Book Antiqua" panose="02040602050305030304" pitchFamily="18" charset="0"/>
                        </a:rPr>
                      </a:br>
                      <a:r>
                        <a:rPr lang="es-CL" sz="1800" dirty="0">
                          <a:latin typeface="Book Antiqua" panose="02040602050305030304" pitchFamily="18" charset="0"/>
                        </a:rPr>
                        <a:t>¿Dónde te sientas a leer? ¿Hay mucho ruido?¿Te gustaría ordenar de otra manera tu lugar de lectura? ¿Qué mejorarías?¿Qué elementos te distraen?</a:t>
                      </a:r>
                      <a:br>
                        <a:rPr lang="es-CL" sz="1800" dirty="0">
                          <a:latin typeface="Book Antiqua" panose="02040602050305030304" pitchFamily="18" charset="0"/>
                        </a:rPr>
                      </a:br>
                      <a:br>
                        <a:rPr lang="es-CL" sz="1800"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¿Qué tengo que hacer?</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Lee el resumen de la contratapa, ve las ilustraciones, observa la portada, el título y responde.</a:t>
                      </a:r>
                      <a:br>
                        <a:rPr lang="es-CL" sz="1600" dirty="0">
                          <a:latin typeface="Book Antiqua" panose="02040602050305030304" pitchFamily="18" charset="0"/>
                        </a:rPr>
                      </a:br>
                      <a:br>
                        <a:rPr lang="es-CL" sz="1600" dirty="0">
                          <a:latin typeface="Book Antiqua" panose="02040602050305030304" pitchFamily="18" charset="0"/>
                        </a:rPr>
                      </a:br>
                      <a:r>
                        <a:rPr lang="es-CL" sz="1600" dirty="0">
                          <a:latin typeface="Book Antiqua" panose="02040602050305030304" pitchFamily="18" charset="0"/>
                        </a:rPr>
                        <a:t>¿Qué tipo de historia te imaginas, cómo ves al personaje, de qué puede tratar la historia? ¿qué pudo suceder en un año escolar en que todos se vuelven un “poco locos”?</a:t>
                      </a:r>
                    </a:p>
                    <a:p>
                      <a:pPr marL="0" marR="0" lvl="0" indent="0" algn="l" defTabSz="914400" rtl="0" eaLnBrk="1" fontAlgn="auto" latinLnBrk="0" hangingPunct="1">
                        <a:lnSpc>
                          <a:spcPct val="100000"/>
                        </a:lnSpc>
                        <a:spcBef>
                          <a:spcPts val="0"/>
                        </a:spcBef>
                        <a:spcAft>
                          <a:spcPts val="0"/>
                        </a:spcAft>
                        <a:buClrTx/>
                        <a:buSzTx/>
                        <a:buFontTx/>
                        <a:buNone/>
                        <a:tabLst/>
                        <a:defRPr/>
                      </a:pPr>
                      <a:r>
                        <a:rPr lang="es-CL" sz="1600" dirty="0">
                          <a:latin typeface="Book Antiqua" panose="02040602050305030304" pitchFamily="18" charset="0"/>
                        </a:rPr>
                        <a:t>El autor de este libro es Marco Antonio de la Parra. Busca información del autor ¿qué relación tendrá el libro con la biografía del autor? ¿por qué habrá creado esta obra?</a:t>
                      </a:r>
                    </a:p>
                    <a:p>
                      <a:pPr marL="0" marR="0" lvl="0" indent="0" algn="l" defTabSz="914400" rtl="0" eaLnBrk="1" fontAlgn="auto" latinLnBrk="0" hangingPunct="1">
                        <a:lnSpc>
                          <a:spcPct val="100000"/>
                        </a:lnSpc>
                        <a:spcBef>
                          <a:spcPts val="0"/>
                        </a:spcBef>
                        <a:spcAft>
                          <a:spcPts val="0"/>
                        </a:spcAft>
                        <a:buClrTx/>
                        <a:buSzTx/>
                        <a:buFontTx/>
                        <a:buNone/>
                        <a:tabLst/>
                        <a:defRPr/>
                      </a:pPr>
                      <a:br>
                        <a:rPr lang="es-CL" sz="1600" dirty="0">
                          <a:latin typeface="Book Antiqua" panose="02040602050305030304" pitchFamily="18" charset="0"/>
                        </a:rPr>
                      </a:br>
                      <a:r>
                        <a:rPr lang="es-CL" sz="1600" dirty="0">
                          <a:latin typeface="Book Antiqua" panose="02040602050305030304" pitchFamily="18" charset="0"/>
                        </a:rPr>
                        <a:t>Comparte con tu docente los resultados de la actividad.</a:t>
                      </a:r>
                      <a:endParaRPr lang="es-CL" sz="1600" dirty="0"/>
                    </a:p>
                  </a:txBody>
                  <a:tcPr/>
                </a:tc>
                <a:extLst>
                  <a:ext uri="{0D108BD9-81ED-4DB2-BD59-A6C34878D82A}">
                    <a16:rowId xmlns:a16="http://schemas.microsoft.com/office/drawing/2014/main" val="1453073707"/>
                  </a:ext>
                </a:extLst>
              </a:tr>
            </a:tbl>
          </a:graphicData>
        </a:graphic>
      </p:graphicFrame>
      <p:pic>
        <p:nvPicPr>
          <p:cNvPr id="9" name="Picture 4" descr="El año que nos volvimos todos un poco locos">
            <a:extLst>
              <a:ext uri="{FF2B5EF4-FFF2-40B4-BE49-F238E27FC236}">
                <a16:creationId xmlns:a16="http://schemas.microsoft.com/office/drawing/2014/main" id="{0A9ED459-F1C4-41F5-8149-D48658FF4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9668"/>
            <a:ext cx="2270237" cy="346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Útiles Alemán 8 básico – RTU">
            <a:extLst>
              <a:ext uri="{FF2B5EF4-FFF2-40B4-BE49-F238E27FC236}">
                <a16:creationId xmlns:a16="http://schemas.microsoft.com/office/drawing/2014/main" id="{B6A85F37-2D28-4AE5-8EC9-16773CCF7D0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25699" y="213416"/>
            <a:ext cx="1649466" cy="132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71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2 (18 al 22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6" name="Tabla 8">
            <a:extLst>
              <a:ext uri="{FF2B5EF4-FFF2-40B4-BE49-F238E27FC236}">
                <a16:creationId xmlns:a16="http://schemas.microsoft.com/office/drawing/2014/main" id="{90339630-3047-425E-AF5B-BBBE4F3D5B0C}"/>
              </a:ext>
            </a:extLst>
          </p:cNvPr>
          <p:cNvGraphicFramePr>
            <a:graphicFrameLocks noGrp="1"/>
          </p:cNvGraphicFramePr>
          <p:nvPr>
            <p:extLst>
              <p:ext uri="{D42A27DB-BD31-4B8C-83A1-F6EECF244321}">
                <p14:modId xmlns:p14="http://schemas.microsoft.com/office/powerpoint/2010/main" val="1192836622"/>
              </p:ext>
            </p:extLst>
          </p:nvPr>
        </p:nvGraphicFramePr>
        <p:xfrm>
          <a:off x="0" y="1554588"/>
          <a:ext cx="12123939" cy="5748008"/>
        </p:xfrm>
        <a:graphic>
          <a:graphicData uri="http://schemas.openxmlformats.org/drawingml/2006/table">
            <a:tbl>
              <a:tblPr firstRow="1" bandRow="1">
                <a:tableStyleId>{93296810-A885-4BE3-A3E7-6D5BEEA58F35}</a:tableStyleId>
              </a:tblPr>
              <a:tblGrid>
                <a:gridCol w="2960412">
                  <a:extLst>
                    <a:ext uri="{9D8B030D-6E8A-4147-A177-3AD203B41FA5}">
                      <a16:colId xmlns:a16="http://schemas.microsoft.com/office/drawing/2014/main" val="1579206906"/>
                    </a:ext>
                  </a:extLst>
                </a:gridCol>
                <a:gridCol w="4732086">
                  <a:extLst>
                    <a:ext uri="{9D8B030D-6E8A-4147-A177-3AD203B41FA5}">
                      <a16:colId xmlns:a16="http://schemas.microsoft.com/office/drawing/2014/main" val="3722010791"/>
                    </a:ext>
                  </a:extLst>
                </a:gridCol>
                <a:gridCol w="4431441">
                  <a:extLst>
                    <a:ext uri="{9D8B030D-6E8A-4147-A177-3AD203B41FA5}">
                      <a16:colId xmlns:a16="http://schemas.microsoft.com/office/drawing/2014/main" val="2762342819"/>
                    </a:ext>
                  </a:extLst>
                </a:gridCol>
              </a:tblGrid>
              <a:tr h="660636">
                <a:tc>
                  <a:txBody>
                    <a:bodyPr/>
                    <a:lstStyle/>
                    <a:p>
                      <a:r>
                        <a:rPr lang="es-CL" dirty="0"/>
                        <a:t>Sección:</a:t>
                      </a:r>
                      <a:br>
                        <a:rPr lang="es-CL" dirty="0"/>
                      </a:br>
                      <a:r>
                        <a:rPr lang="es-CL" dirty="0"/>
                        <a:t>Durante la lectura.</a:t>
                      </a:r>
                    </a:p>
                  </a:txBody>
                  <a:tcPr>
                    <a:solidFill>
                      <a:srgbClr val="FF6600"/>
                    </a:solidFill>
                  </a:tcPr>
                </a:tc>
                <a:tc>
                  <a:txBody>
                    <a:bodyPr/>
                    <a:lstStyle/>
                    <a:p>
                      <a:pPr algn="ctr"/>
                      <a:r>
                        <a:rPr lang="es-CL" sz="1800" dirty="0"/>
                        <a:t>Semana 2</a:t>
                      </a:r>
                      <a:br>
                        <a:rPr lang="es-CL" sz="1800" dirty="0"/>
                      </a:br>
                      <a:r>
                        <a:rPr lang="es-CL" sz="1800" dirty="0"/>
                        <a:t>Durante la lectura</a:t>
                      </a:r>
                      <a:r>
                        <a:rPr lang="es-CL" dirty="0"/>
                        <a:t>.</a:t>
                      </a:r>
                      <a:endParaRPr lang="es-CL" sz="1800" dirty="0"/>
                    </a:p>
                  </a:txBody>
                  <a:tcPr>
                    <a:solidFill>
                      <a:srgbClr val="FF6600"/>
                    </a:solidFill>
                  </a:tcPr>
                </a:tc>
                <a:tc>
                  <a:txBody>
                    <a:bodyPr/>
                    <a:lstStyle/>
                    <a:p>
                      <a:pPr algn="ctr"/>
                      <a:r>
                        <a:rPr lang="es-CL" sz="2000" dirty="0"/>
                        <a:t>Semana 2</a:t>
                      </a:r>
                      <a:br>
                        <a:rPr lang="es-CL" sz="2000" dirty="0"/>
                      </a:br>
                      <a:r>
                        <a:rPr lang="es-CL" sz="2000" dirty="0"/>
                        <a:t>Durante la lectura.</a:t>
                      </a:r>
                    </a:p>
                  </a:txBody>
                  <a:tcPr>
                    <a:solidFill>
                      <a:srgbClr val="FF6600"/>
                    </a:solidFill>
                  </a:tcPr>
                </a:tc>
                <a:extLst>
                  <a:ext uri="{0D108BD9-81ED-4DB2-BD59-A6C34878D82A}">
                    <a16:rowId xmlns:a16="http://schemas.microsoft.com/office/drawing/2014/main" val="1071464636"/>
                  </a:ext>
                </a:extLst>
              </a:tr>
              <a:tr h="5046968">
                <a:tc>
                  <a:txBody>
                    <a:bodyPr/>
                    <a:lstStyle/>
                    <a:p>
                      <a:endParaRPr lang="es-CL" dirty="0">
                        <a:latin typeface="Bernard MT Condensed" panose="02050806060905020404" pitchFamily="18" charset="0"/>
                      </a:endParaRPr>
                    </a:p>
                  </a:txBody>
                  <a:tcPr/>
                </a:tc>
                <a:tc>
                  <a:txBody>
                    <a:bodyPr/>
                    <a:lstStyle/>
                    <a:p>
                      <a:pPr algn="ctr"/>
                      <a:r>
                        <a:rPr lang="es-CL" sz="1700" dirty="0">
                          <a:latin typeface="Book Antiqua" panose="02040602050305030304" pitchFamily="18" charset="0"/>
                        </a:rPr>
                        <a:t>¿Qué tengo que hacer?</a:t>
                      </a:r>
                    </a:p>
                    <a:p>
                      <a:pPr algn="ctr"/>
                      <a:endParaRPr lang="es-CL" sz="1700" dirty="0">
                        <a:latin typeface="Book Antiqua" panose="02040602050305030304" pitchFamily="18" charset="0"/>
                      </a:endParaRPr>
                    </a:p>
                    <a:p>
                      <a:pPr marL="0" indent="0" algn="l">
                        <a:buFont typeface="Arial" panose="020B0604020202020204" pitchFamily="34" charset="0"/>
                        <a:buNone/>
                      </a:pPr>
                      <a:r>
                        <a:rPr lang="es-CL" sz="1700" dirty="0">
                          <a:latin typeface="Book Antiqua" panose="02040602050305030304" pitchFamily="18" charset="0"/>
                        </a:rPr>
                        <a:t>En un cuaderno o una agenda digital tendrás que realizar el siguiente desafío.</a:t>
                      </a:r>
                      <a:br>
                        <a:rPr lang="es-CL" sz="1700" dirty="0">
                          <a:latin typeface="Book Antiqua" panose="02040602050305030304" pitchFamily="18" charset="0"/>
                        </a:rPr>
                      </a:br>
                      <a:endParaRPr lang="es-CL" sz="1700" dirty="0">
                        <a:latin typeface="Book Antiqua" panose="02040602050305030304" pitchFamily="18" charset="0"/>
                      </a:endParaRPr>
                    </a:p>
                    <a:p>
                      <a:pPr marL="0" indent="0" algn="just">
                        <a:buFont typeface="Arial" panose="020B0604020202020204" pitchFamily="34" charset="0"/>
                        <a:buNone/>
                      </a:pPr>
                      <a:r>
                        <a:rPr lang="es-CL" sz="1700" dirty="0">
                          <a:latin typeface="Book Antiqua" panose="02040602050305030304" pitchFamily="18" charset="0"/>
                        </a:rPr>
                        <a:t>La empatía es la capacidad de comprender lo sentimientos, necesidades y problemas de los demás. Es “ponerse en los zapatos de los otros”.</a:t>
                      </a:r>
                    </a:p>
                    <a:p>
                      <a:pPr marL="0" indent="0" algn="just">
                        <a:buFont typeface="Arial" panose="020B0604020202020204" pitchFamily="34" charset="0"/>
                        <a:buNone/>
                      </a:pPr>
                      <a:r>
                        <a:rPr lang="es-CL" sz="1700" dirty="0">
                          <a:latin typeface="Book Antiqua" panose="02040602050305030304" pitchFamily="18" charset="0"/>
                        </a:rPr>
                        <a:t>Enumera tres situaciones en que los personajes demostraron o no empatía (casos, por ejemplo: Luciano sabe que Julio toma ritalina y que se siente acomplejado por su enfermedad; Frida reconoce que el protagonismo de Marta no es por su belleza; Jaime entiende la situación de Frida y no la juzga).</a:t>
                      </a:r>
                      <a:br>
                        <a:rPr lang="es-CL" sz="1700" dirty="0">
                          <a:latin typeface="Book Antiqua" panose="02040602050305030304" pitchFamily="18" charset="0"/>
                        </a:rPr>
                      </a:br>
                      <a:endParaRPr lang="es-CL" sz="1700" dirty="0">
                        <a:latin typeface="Book Antiqua" panose="02040602050305030304" pitchFamily="18" charset="0"/>
                        <a:cs typeface="Times New Roman" panose="02020603050405020304" pitchFamily="18" charset="0"/>
                      </a:endParaRPr>
                    </a:p>
                    <a:p>
                      <a:pPr marL="0" indent="0" algn="l">
                        <a:buFont typeface="Arial" panose="020B0604020202020204" pitchFamily="34" charset="0"/>
                        <a:buNone/>
                      </a:pPr>
                      <a:r>
                        <a:rPr lang="es-CL" sz="1700" dirty="0">
                          <a:latin typeface="Book Antiqua" panose="02040602050305030304" pitchFamily="18" charset="0"/>
                        </a:rPr>
                        <a:t>Comparte con tu docente los resultados de la actividad.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700" dirty="0">
                          <a:latin typeface="Book Antiqua" panose="02040602050305030304" pitchFamily="18" charset="0"/>
                        </a:rPr>
                        <a:t>¿Qué tengo que hacer?</a:t>
                      </a:r>
                    </a:p>
                    <a:p>
                      <a:pPr marL="0" marR="0" lvl="0" indent="0" algn="just" defTabSz="914400" rtl="0" eaLnBrk="1" fontAlgn="auto" latinLnBrk="0" hangingPunct="1">
                        <a:lnSpc>
                          <a:spcPct val="100000"/>
                        </a:lnSpc>
                        <a:spcBef>
                          <a:spcPts val="0"/>
                        </a:spcBef>
                        <a:spcAft>
                          <a:spcPts val="0"/>
                        </a:spcAft>
                        <a:buClrTx/>
                        <a:buSzTx/>
                        <a:buFontTx/>
                        <a:buNone/>
                        <a:tabLst/>
                        <a:defRPr/>
                      </a:pPr>
                      <a:br>
                        <a:rPr lang="es-CL" sz="1700" dirty="0">
                          <a:latin typeface="Book Antiqua" panose="02040602050305030304" pitchFamily="18" charset="0"/>
                        </a:rPr>
                      </a:br>
                      <a:r>
                        <a:rPr lang="es-CL" sz="1700" dirty="0">
                          <a:latin typeface="Book Antiqua" panose="02040602050305030304" pitchFamily="18" charset="0"/>
                        </a:rPr>
                        <a:t>Algunos de los protagonistas de El año que nos volvimos todos un poco locos reflejan sincero interés por varias injusticias que se aprecian en la sociedad en que viven. ¿Qué injusticias observas en nuestra sociedad? ¿te has sentido discriminado alguna vez?¿en qué situación ? ¿cómo te sentiste?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L" sz="1700" dirty="0">
                        <a:latin typeface="Book Antiqua" panose="0204060205030503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s-CL" sz="1700" dirty="0">
                        <a:latin typeface="Book Antiqua" panose="0204060205030503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br>
                        <a:rPr lang="es-CL" sz="1700" dirty="0">
                          <a:latin typeface="Book Antiqua" panose="02040602050305030304" pitchFamily="18" charset="0"/>
                        </a:rPr>
                      </a:br>
                      <a:br>
                        <a:rPr lang="es-CL" sz="1700" dirty="0">
                          <a:latin typeface="Book Antiqua" panose="02040602050305030304" pitchFamily="18" charset="0"/>
                        </a:rPr>
                      </a:br>
                      <a:br>
                        <a:rPr lang="es-CL" sz="1700" dirty="0">
                          <a:latin typeface="Book Antiqua" panose="02040602050305030304" pitchFamily="18" charset="0"/>
                        </a:rPr>
                      </a:br>
                      <a:r>
                        <a:rPr lang="es-CL" sz="1700" dirty="0">
                          <a:latin typeface="Book Antiqua" panose="02040602050305030304" pitchFamily="18" charset="0"/>
                        </a:rPr>
                        <a:t>Comparte con tu docente los resultados de la actividad.</a:t>
                      </a:r>
                      <a:endParaRPr lang="es-CL" sz="1700" dirty="0"/>
                    </a:p>
                  </a:txBody>
                  <a:tcPr/>
                </a:tc>
                <a:extLst>
                  <a:ext uri="{0D108BD9-81ED-4DB2-BD59-A6C34878D82A}">
                    <a16:rowId xmlns:a16="http://schemas.microsoft.com/office/drawing/2014/main" val="1453073707"/>
                  </a:ext>
                </a:extLst>
              </a:tr>
            </a:tbl>
          </a:graphicData>
        </a:graphic>
      </p:graphicFrame>
      <p:pic>
        <p:nvPicPr>
          <p:cNvPr id="9" name="Picture 2" descr="Útiles Alemán 8 básico – RTU">
            <a:extLst>
              <a:ext uri="{FF2B5EF4-FFF2-40B4-BE49-F238E27FC236}">
                <a16:creationId xmlns:a16="http://schemas.microsoft.com/office/drawing/2014/main" id="{8B5C145D-138D-4674-9395-136DD289ABF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25699" y="213416"/>
            <a:ext cx="1649466" cy="13247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l año que nos volvimos todos un poco locos">
            <a:extLst>
              <a:ext uri="{FF2B5EF4-FFF2-40B4-BE49-F238E27FC236}">
                <a16:creationId xmlns:a16="http://schemas.microsoft.com/office/drawing/2014/main" id="{E2E29F49-ED99-4EC2-B295-ADAE809A64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130" y="2710914"/>
            <a:ext cx="2270237" cy="346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578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46E6-ACEB-494B-B85F-903005368BBE}"/>
              </a:ext>
            </a:extLst>
          </p:cNvPr>
          <p:cNvSpPr>
            <a:spLocks noGrp="1"/>
          </p:cNvSpPr>
          <p:nvPr>
            <p:ph type="title"/>
          </p:nvPr>
        </p:nvSpPr>
        <p:spPr>
          <a:xfrm>
            <a:off x="0" y="229886"/>
            <a:ext cx="10515600" cy="861391"/>
          </a:xfrm>
        </p:spPr>
        <p:txBody>
          <a:bodyPr/>
          <a:lstStyle/>
          <a:p>
            <a:r>
              <a:rPr lang="es-CL" sz="3600" dirty="0"/>
              <a:t>ORGANIZADOR POR SEMANAS</a:t>
            </a:r>
            <a:br>
              <a:rPr lang="es-CL" sz="3600" dirty="0"/>
            </a:br>
            <a:r>
              <a:rPr lang="es-CL" sz="3600" dirty="0"/>
              <a:t>Semana 3 ( 25 al 29 de Mayo)</a:t>
            </a:r>
          </a:p>
        </p:txBody>
      </p:sp>
      <p:sp>
        <p:nvSpPr>
          <p:cNvPr id="3" name="CuadroTexto 2">
            <a:extLst>
              <a:ext uri="{FF2B5EF4-FFF2-40B4-BE49-F238E27FC236}">
                <a16:creationId xmlns:a16="http://schemas.microsoft.com/office/drawing/2014/main" id="{2CA14F89-84C4-40F5-8365-6A5DA8E22EF1}"/>
              </a:ext>
            </a:extLst>
          </p:cNvPr>
          <p:cNvSpPr txBox="1"/>
          <p:nvPr/>
        </p:nvSpPr>
        <p:spPr>
          <a:xfrm>
            <a:off x="838200" y="1722783"/>
            <a:ext cx="10929730" cy="369332"/>
          </a:xfrm>
          <a:prstGeom prst="rect">
            <a:avLst/>
          </a:prstGeom>
          <a:noFill/>
        </p:spPr>
        <p:txBody>
          <a:bodyPr wrap="square" rtlCol="0">
            <a:spAutoFit/>
          </a:bodyPr>
          <a:lstStyle/>
          <a:p>
            <a:r>
              <a:rPr lang="es-CL" dirty="0"/>
              <a:t>A CONTINUACIÓN ENCONTRARÁS LAS ACTIVIDADES A REALIZAR EN TU BITÁCORA POR SEMANA.</a:t>
            </a:r>
          </a:p>
        </p:txBody>
      </p:sp>
      <p:graphicFrame>
        <p:nvGraphicFramePr>
          <p:cNvPr id="6" name="Tabla 8">
            <a:extLst>
              <a:ext uri="{FF2B5EF4-FFF2-40B4-BE49-F238E27FC236}">
                <a16:creationId xmlns:a16="http://schemas.microsoft.com/office/drawing/2014/main" id="{90339630-3047-425E-AF5B-BBBE4F3D5B0C}"/>
              </a:ext>
            </a:extLst>
          </p:cNvPr>
          <p:cNvGraphicFramePr>
            <a:graphicFrameLocks noGrp="1"/>
          </p:cNvGraphicFramePr>
          <p:nvPr>
            <p:extLst>
              <p:ext uri="{D42A27DB-BD31-4B8C-83A1-F6EECF244321}">
                <p14:modId xmlns:p14="http://schemas.microsoft.com/office/powerpoint/2010/main" val="1454232349"/>
              </p:ext>
            </p:extLst>
          </p:nvPr>
        </p:nvGraphicFramePr>
        <p:xfrm>
          <a:off x="838200" y="2007709"/>
          <a:ext cx="9677400" cy="4572000"/>
        </p:xfrm>
        <a:graphic>
          <a:graphicData uri="http://schemas.openxmlformats.org/drawingml/2006/table">
            <a:tbl>
              <a:tblPr firstRow="1" bandRow="1">
                <a:tableStyleId>{93296810-A885-4BE3-A3E7-6D5BEEA58F35}</a:tableStyleId>
              </a:tblPr>
              <a:tblGrid>
                <a:gridCol w="2421835">
                  <a:extLst>
                    <a:ext uri="{9D8B030D-6E8A-4147-A177-3AD203B41FA5}">
                      <a16:colId xmlns:a16="http://schemas.microsoft.com/office/drawing/2014/main" val="1579206906"/>
                    </a:ext>
                  </a:extLst>
                </a:gridCol>
                <a:gridCol w="7255565">
                  <a:extLst>
                    <a:ext uri="{9D8B030D-6E8A-4147-A177-3AD203B41FA5}">
                      <a16:colId xmlns:a16="http://schemas.microsoft.com/office/drawing/2014/main" val="3722010791"/>
                    </a:ext>
                  </a:extLst>
                </a:gridCol>
              </a:tblGrid>
              <a:tr h="585794">
                <a:tc>
                  <a:txBody>
                    <a:bodyPr/>
                    <a:lstStyle/>
                    <a:p>
                      <a:r>
                        <a:rPr lang="es-CL" dirty="0"/>
                        <a:t>Sección:</a:t>
                      </a:r>
                      <a:br>
                        <a:rPr lang="es-CL" dirty="0"/>
                      </a:br>
                      <a:r>
                        <a:rPr lang="es-CL" dirty="0"/>
                        <a:t>Después de la lectura.</a:t>
                      </a:r>
                    </a:p>
                  </a:txBody>
                  <a:tcPr>
                    <a:solidFill>
                      <a:srgbClr val="7030A0"/>
                    </a:solidFill>
                  </a:tcPr>
                </a:tc>
                <a:tc>
                  <a:txBody>
                    <a:bodyPr/>
                    <a:lstStyle/>
                    <a:p>
                      <a:pPr algn="ctr"/>
                      <a:r>
                        <a:rPr lang="es-CL" sz="1800" dirty="0"/>
                        <a:t>Semana 3</a:t>
                      </a:r>
                      <a:br>
                        <a:rPr lang="es-CL" sz="1800" dirty="0"/>
                      </a:br>
                      <a:r>
                        <a:rPr lang="es-CL" sz="1800" dirty="0"/>
                        <a:t>Después la lectura</a:t>
                      </a:r>
                      <a:r>
                        <a:rPr lang="es-CL" dirty="0"/>
                        <a:t>.</a:t>
                      </a:r>
                      <a:endParaRPr lang="es-CL" sz="1800" dirty="0"/>
                    </a:p>
                  </a:txBody>
                  <a:tcPr>
                    <a:solidFill>
                      <a:srgbClr val="7030A0"/>
                    </a:solidFill>
                  </a:tcPr>
                </a:tc>
                <a:extLst>
                  <a:ext uri="{0D108BD9-81ED-4DB2-BD59-A6C34878D82A}">
                    <a16:rowId xmlns:a16="http://schemas.microsoft.com/office/drawing/2014/main" val="1071464636"/>
                  </a:ext>
                </a:extLst>
              </a:tr>
              <a:tr h="3849500">
                <a:tc>
                  <a:txBody>
                    <a:bodyPr/>
                    <a:lstStyle/>
                    <a:p>
                      <a:endParaRPr lang="es-CL" dirty="0">
                        <a:latin typeface="Bernard MT Condensed" panose="02050806060905020404" pitchFamily="18" charset="0"/>
                      </a:endParaRPr>
                    </a:p>
                  </a:txBody>
                  <a:tcPr/>
                </a:tc>
                <a:tc>
                  <a:txBody>
                    <a:bodyPr/>
                    <a:lstStyle/>
                    <a:p>
                      <a:pPr algn="ctr"/>
                      <a:r>
                        <a:rPr lang="es-CL" dirty="0">
                          <a:latin typeface="Book Antiqua" panose="02040602050305030304" pitchFamily="18" charset="0"/>
                        </a:rPr>
                        <a:t>¿Qué tengo que hacer?</a:t>
                      </a:r>
                    </a:p>
                    <a:p>
                      <a:pPr marL="0" indent="0" algn="just">
                        <a:buFont typeface="Arial" panose="020B0604020202020204" pitchFamily="34" charset="0"/>
                        <a:buNone/>
                      </a:pPr>
                      <a:r>
                        <a:rPr lang="es-CL" dirty="0">
                          <a:latin typeface="Book Antiqua" panose="02040602050305030304" pitchFamily="18" charset="0"/>
                        </a:rPr>
                        <a:t>En un cuaderno o una agenda digital tendrás que realizar el siguiente desafío.</a:t>
                      </a:r>
                    </a:p>
                    <a:p>
                      <a:pPr marL="0" indent="0" algn="just">
                        <a:buFont typeface="Arial" panose="020B0604020202020204" pitchFamily="34" charset="0"/>
                        <a:buNone/>
                      </a:pPr>
                      <a:br>
                        <a:rPr lang="es-CL" dirty="0">
                          <a:latin typeface="Book Antiqua" panose="02040602050305030304" pitchFamily="18" charset="0"/>
                        </a:rPr>
                      </a:br>
                      <a:r>
                        <a:rPr lang="es-CL" dirty="0">
                          <a:latin typeface="Book Antiqua" panose="02040602050305030304" pitchFamily="18" charset="0"/>
                        </a:rPr>
                        <a:t>En el relato, se relatan diversas situaciones vividas por los personajes, que son adolescentes como tú. Selecciona un tema que sea de tu interés, busca información al respecto o escribe según tu experiencia y comenta ¿Qué fue lo mas importante que aprendiste? ¿Qué opinión tienes sobre este tema? Escribe como mínimo 10 líneas.</a:t>
                      </a:r>
                    </a:p>
                    <a:p>
                      <a:pPr marL="0" indent="0" algn="just">
                        <a:buFont typeface="Arial" panose="020B0604020202020204" pitchFamily="34" charset="0"/>
                        <a:buNone/>
                      </a:pPr>
                      <a:r>
                        <a:rPr lang="es-CL" dirty="0">
                          <a:latin typeface="Book Antiqua" panose="02040602050305030304" pitchFamily="18" charset="0"/>
                        </a:rPr>
                        <a:t>1. La necesidad de pertenencia al grupo.</a:t>
                      </a:r>
                    </a:p>
                    <a:p>
                      <a:pPr marL="0" indent="0" algn="just">
                        <a:buFont typeface="Arial" panose="020B0604020202020204" pitchFamily="34" charset="0"/>
                        <a:buNone/>
                      </a:pPr>
                      <a:r>
                        <a:rPr lang="es-CL" dirty="0">
                          <a:latin typeface="Book Antiqua" panose="02040602050305030304" pitchFamily="18" charset="0"/>
                        </a:rPr>
                        <a:t>2. ¿Cómo enfrentarse con el alcohol en la adolescencia?</a:t>
                      </a:r>
                    </a:p>
                    <a:p>
                      <a:pPr marL="0" indent="0" algn="just">
                        <a:buFont typeface="Arial" panose="020B0604020202020204" pitchFamily="34" charset="0"/>
                        <a:buNone/>
                      </a:pPr>
                      <a:r>
                        <a:rPr lang="es-CL" dirty="0">
                          <a:latin typeface="Book Antiqua" panose="02040602050305030304" pitchFamily="18" charset="0"/>
                        </a:rPr>
                        <a:t>3. Enfrentar problemas del grupo como grupo.</a:t>
                      </a:r>
                    </a:p>
                    <a:p>
                      <a:pPr marL="0" indent="0" algn="just">
                        <a:buFont typeface="Arial" panose="020B0604020202020204" pitchFamily="34" charset="0"/>
                        <a:buNone/>
                      </a:pPr>
                      <a:r>
                        <a:rPr lang="es-CL" dirty="0">
                          <a:latin typeface="Book Antiqua" panose="02040602050305030304" pitchFamily="18" charset="0"/>
                        </a:rPr>
                        <a:t>4.Problemática que se presenta en su grupo.</a:t>
                      </a:r>
                      <a:br>
                        <a:rPr lang="es-CL" dirty="0">
                          <a:latin typeface="Book Antiqua" panose="02040602050305030304" pitchFamily="18" charset="0"/>
                        </a:rPr>
                      </a:br>
                      <a:r>
                        <a:rPr lang="es-CL" sz="1800" dirty="0">
                          <a:latin typeface="Book Antiqua" panose="02040602050305030304" pitchFamily="18" charset="0"/>
                        </a:rPr>
                        <a:t>Comparte con tu docente los resultados de la actividad.</a:t>
                      </a:r>
                      <a:endParaRPr lang="es-CL" dirty="0">
                        <a:latin typeface="Book Antiqua" panose="02040602050305030304" pitchFamily="18" charset="0"/>
                      </a:endParaRPr>
                    </a:p>
                  </a:txBody>
                  <a:tcPr/>
                </a:tc>
                <a:extLst>
                  <a:ext uri="{0D108BD9-81ED-4DB2-BD59-A6C34878D82A}">
                    <a16:rowId xmlns:a16="http://schemas.microsoft.com/office/drawing/2014/main" val="1453073707"/>
                  </a:ext>
                </a:extLst>
              </a:tr>
            </a:tbl>
          </a:graphicData>
        </a:graphic>
      </p:graphicFrame>
      <p:pic>
        <p:nvPicPr>
          <p:cNvPr id="7" name="Picture 4" descr="El año que nos volvimos todos un poco locos">
            <a:extLst>
              <a:ext uri="{FF2B5EF4-FFF2-40B4-BE49-F238E27FC236}">
                <a16:creationId xmlns:a16="http://schemas.microsoft.com/office/drawing/2014/main" id="{8E90B7C8-5A82-417D-9A08-489BF9EEC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739" y="2921516"/>
            <a:ext cx="1984513" cy="30312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Útiles Alemán 8 básico – RTU">
            <a:extLst>
              <a:ext uri="{FF2B5EF4-FFF2-40B4-BE49-F238E27FC236}">
                <a16:creationId xmlns:a16="http://schemas.microsoft.com/office/drawing/2014/main" id="{CA34FE07-690A-4074-AD3D-C4E77388D0B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25699" y="213416"/>
            <a:ext cx="1649466" cy="132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4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3B85852F-E1A0-40FB-9CCD-53470DE1D011}"/>
                  </a:ext>
                  <a:ext uri="{C183D7F6-B498-43B3-948B-1728B52AA6E4}">
                    <adec:decorative xmlns:adec="http://schemas.microsoft.com/office/drawing/2017/decorative" val="1"/>
                  </a:ext>
                </a:extLst>
              </p14:cNvPr>
              <p14:cNvContentPartPr/>
              <p14:nvPr/>
            </p14:nvContentPartPr>
            <p14:xfrm>
              <a:off x="6062358" y="1954355"/>
              <a:ext cx="201600" cy="4847040"/>
            </p14:xfrm>
          </p:contentPart>
        </mc:Choice>
        <mc:Fallback xmlns="">
          <p:pic>
            <p:nvPicPr>
              <p:cNvPr id="23" name="Entrada de lápiz 22">
                <a:extLst>
                  <a:ext uri="{FF2B5EF4-FFF2-40B4-BE49-F238E27FC236}">
                    <a16:creationId xmlns:a16="http://schemas.microsoft.com/office/drawing/2014/main" id="{3B85852F-E1A0-40FB-9CCD-53470DE1D011}"/>
                  </a:ext>
                  <a:ext uri="{C183D7F6-B498-43B3-948B-1728B52AA6E4}">
                    <adec:decorative xmlns:adec="http://schemas.microsoft.com/office/drawing/2017/decorative" xmlns:p14="http://schemas.microsoft.com/office/powerpoint/2010/main" val="1"/>
                  </a:ext>
                </a:extLst>
              </p:cNvPr>
              <p:cNvPicPr/>
              <p:nvPr/>
            </p:nvPicPr>
            <p:blipFill>
              <a:blip r:embed="rId8"/>
              <a:stretch>
                <a:fillRect/>
              </a:stretch>
            </p:blipFill>
            <p:spPr>
              <a:xfrm>
                <a:off x="6053358" y="1945355"/>
                <a:ext cx="219600" cy="4865040"/>
              </a:xfrm>
              <a:prstGeom prst="rect">
                <a:avLst/>
              </a:prstGeom>
            </p:spPr>
          </p:pic>
        </mc:Fallback>
      </mc:AlternateContent>
      <p:sp>
        <p:nvSpPr>
          <p:cNvPr id="18" name="Título 17">
            <a:extLst>
              <a:ext uri="{FF2B5EF4-FFF2-40B4-BE49-F238E27FC236}">
                <a16:creationId xmlns:a16="http://schemas.microsoft.com/office/drawing/2014/main" id="{42629A24-E59A-4C77-8F59-54B8E9598B7D}"/>
              </a:ext>
            </a:extLst>
          </p:cNvPr>
          <p:cNvSpPr>
            <a:spLocks noGrp="1"/>
          </p:cNvSpPr>
          <p:nvPr>
            <p:ph type="title"/>
          </p:nvPr>
        </p:nvSpPr>
        <p:spPr/>
        <p:txBody>
          <a:bodyPr rtlCol="0"/>
          <a:lstStyle/>
          <a:p>
            <a:pPr rtl="0"/>
            <a:r>
              <a:rPr lang="es-ES" sz="6000" dirty="0"/>
              <a:t>¿Qué es una bitácora?</a:t>
            </a:r>
          </a:p>
        </p:txBody>
      </p:sp>
      <p:sp>
        <p:nvSpPr>
          <p:cNvPr id="3" name="Marcador de texto 2">
            <a:extLst>
              <a:ext uri="{FF2B5EF4-FFF2-40B4-BE49-F238E27FC236}">
                <a16:creationId xmlns:a16="http://schemas.microsoft.com/office/drawing/2014/main" id="{1DCED877-5CD3-4DD3-B434-372BE07879BD}"/>
              </a:ext>
            </a:extLst>
          </p:cNvPr>
          <p:cNvSpPr>
            <a:spLocks noGrp="1"/>
          </p:cNvSpPr>
          <p:nvPr>
            <p:ph type="body" sz="quarter" idx="17"/>
          </p:nvPr>
        </p:nvSpPr>
        <p:spPr>
          <a:xfrm>
            <a:off x="386187" y="2020527"/>
            <a:ext cx="5310725" cy="1969582"/>
          </a:xfrm>
        </p:spPr>
        <p:txBody>
          <a:bodyPr/>
          <a:lstStyle/>
          <a:p>
            <a:r>
              <a:rPr lang="es-CL" sz="2200" b="1" dirty="0"/>
              <a:t>Bitácora</a:t>
            </a:r>
            <a:r>
              <a:rPr lang="es-CL" sz="2200" dirty="0"/>
              <a:t>, del francés </a:t>
            </a:r>
            <a:r>
              <a:rPr lang="es-CL" sz="2200" i="1" dirty="0" err="1"/>
              <a:t>bitacle</a:t>
            </a:r>
            <a:r>
              <a:rPr lang="es-CL" sz="2200" dirty="0"/>
              <a:t>, es una especie de </a:t>
            </a:r>
            <a:r>
              <a:rPr lang="es-CL" sz="2200" b="1" dirty="0"/>
              <a:t>armario</a:t>
            </a:r>
            <a:r>
              <a:rPr lang="es-CL" sz="2200" dirty="0"/>
              <a:t> que se utiliza en la vida marítima. Se trata de un instrumento que se fija a la cubierta, cerca del timón y de la </a:t>
            </a:r>
            <a:r>
              <a:rPr lang="es-CL" sz="2200" b="1" dirty="0"/>
              <a:t>aguja náutica</a:t>
            </a:r>
            <a:r>
              <a:rPr lang="es-CL" sz="2200" dirty="0"/>
              <a:t> y que facilita la navegación en océanos desconocidos.</a:t>
            </a:r>
          </a:p>
          <a:p>
            <a:r>
              <a:rPr lang="es-CL" sz="2200" dirty="0"/>
              <a:t>En la antigüedad, este artilugio solía incluir un </a:t>
            </a:r>
            <a:r>
              <a:rPr lang="es-CL" sz="2200" b="1" dirty="0"/>
              <a:t>cuaderno</a:t>
            </a:r>
            <a:r>
              <a:rPr lang="es-CL" sz="2200" dirty="0"/>
              <a:t> (el </a:t>
            </a:r>
            <a:r>
              <a:rPr lang="es-CL" sz="2200" b="1" dirty="0"/>
              <a:t>cuaderno de bitácora</a:t>
            </a:r>
            <a:r>
              <a:rPr lang="es-CL" sz="2200" dirty="0"/>
              <a:t>) donde los navegantes relataban el desarrollo de sus viajes para dejar constancia de todo lo acontecido en el mismo y la forma en la que habían podido resolver los problemas.</a:t>
            </a:r>
          </a:p>
        </p:txBody>
      </p:sp>
      <p:sp>
        <p:nvSpPr>
          <p:cNvPr id="26" name="Marcador de texto 2">
            <a:extLst>
              <a:ext uri="{FF2B5EF4-FFF2-40B4-BE49-F238E27FC236}">
                <a16:creationId xmlns:a16="http://schemas.microsoft.com/office/drawing/2014/main" id="{C7720FA0-BD79-4B10-A126-5C2C95716A08}"/>
              </a:ext>
            </a:extLst>
          </p:cNvPr>
          <p:cNvSpPr txBox="1">
            <a:spLocks/>
          </p:cNvSpPr>
          <p:nvPr/>
        </p:nvSpPr>
        <p:spPr>
          <a:xfrm>
            <a:off x="6726386" y="5441413"/>
            <a:ext cx="5310725" cy="19695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2200" dirty="0"/>
              <a:t>La función que tendrá para nosotros será de </a:t>
            </a:r>
            <a:r>
              <a:rPr lang="es-CL" sz="2200" b="1" dirty="0">
                <a:solidFill>
                  <a:srgbClr val="57B965"/>
                </a:solidFill>
              </a:rPr>
              <a:t>orientarnos</a:t>
            </a:r>
            <a:r>
              <a:rPr lang="es-CL" sz="2200" dirty="0"/>
              <a:t> como una brújula en este océano hasta hora desconocido que serán los libros a leer.</a:t>
            </a:r>
          </a:p>
        </p:txBody>
      </p:sp>
      <p:pic>
        <p:nvPicPr>
          <p:cNvPr id="2050" name="Picture 2" descr="Bitácora">
            <a:extLst>
              <a:ext uri="{FF2B5EF4-FFF2-40B4-BE49-F238E27FC236}">
                <a16:creationId xmlns:a16="http://schemas.microsoft.com/office/drawing/2014/main" id="{2EBC8964-7D62-4DE8-BE61-A6C93176F7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9491" y="1719443"/>
            <a:ext cx="2245791" cy="348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76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007C5A8-A182-44F2-9DCD-5E594CC4BDD6}"/>
              </a:ext>
            </a:extLst>
          </p:cNvPr>
          <p:cNvSpPr>
            <a:spLocks noGrp="1"/>
          </p:cNvSpPr>
          <p:nvPr>
            <p:ph type="body" sz="quarter" idx="14"/>
          </p:nvPr>
        </p:nvSpPr>
        <p:spPr>
          <a:xfrm>
            <a:off x="214746" y="1836109"/>
            <a:ext cx="11139054" cy="1089971"/>
          </a:xfrm>
        </p:spPr>
        <p:txBody>
          <a:bodyPr/>
          <a:lstStyle/>
          <a:p>
            <a:pPr algn="just"/>
            <a:r>
              <a:rPr lang="es-CL" sz="2400" dirty="0"/>
              <a:t>Una bitácora es una especie de diario que nos permite registrar lo que sentimos, pensamos y vivenciamos, para hacer seguimiento de tus actividades de lectura, como tus actividades diarias. </a:t>
            </a:r>
          </a:p>
          <a:p>
            <a:pPr algn="just"/>
            <a:endParaRPr lang="es-CL" sz="2400" dirty="0"/>
          </a:p>
          <a:p>
            <a:pPr algn="just"/>
            <a:endParaRPr lang="es-CL" sz="2400" dirty="0"/>
          </a:p>
          <a:p>
            <a:endParaRPr lang="es-CL" dirty="0"/>
          </a:p>
          <a:p>
            <a:endParaRPr lang="es-CL" dirty="0"/>
          </a:p>
          <a:p>
            <a:endParaRPr lang="es-CL" dirty="0"/>
          </a:p>
          <a:p>
            <a:endParaRPr lang="es-CL" dirty="0"/>
          </a:p>
          <a:p>
            <a:endParaRPr lang="es-CL" dirty="0"/>
          </a:p>
          <a:p>
            <a:pPr algn="just"/>
            <a:endParaRPr lang="es-CL" dirty="0"/>
          </a:p>
          <a:p>
            <a:endParaRPr lang="es-CL" dirty="0"/>
          </a:p>
        </p:txBody>
      </p:sp>
      <p:sp>
        <p:nvSpPr>
          <p:cNvPr id="2" name="Título 1">
            <a:extLst>
              <a:ext uri="{FF2B5EF4-FFF2-40B4-BE49-F238E27FC236}">
                <a16:creationId xmlns:a16="http://schemas.microsoft.com/office/drawing/2014/main" id="{805AD2D3-554C-45B3-8C7A-99FD6D88FAAA}"/>
              </a:ext>
            </a:extLst>
          </p:cNvPr>
          <p:cNvSpPr>
            <a:spLocks noGrp="1"/>
          </p:cNvSpPr>
          <p:nvPr>
            <p:ph type="title"/>
          </p:nvPr>
        </p:nvSpPr>
        <p:spPr/>
        <p:txBody>
          <a:bodyPr/>
          <a:lstStyle/>
          <a:p>
            <a:r>
              <a:rPr lang="es-CL" dirty="0"/>
              <a:t>Instrucciones</a:t>
            </a:r>
          </a:p>
        </p:txBody>
      </p:sp>
      <p:pic>
        <p:nvPicPr>
          <p:cNvPr id="3080" name="Picture 8" descr="DIARIO O BITÁCORA DE LECTURA – Más Lengua y Literatura">
            <a:extLst>
              <a:ext uri="{FF2B5EF4-FFF2-40B4-BE49-F238E27FC236}">
                <a16:creationId xmlns:a16="http://schemas.microsoft.com/office/drawing/2014/main" id="{2072ABCB-80C7-4570-975B-A2E0EFAF7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148" y="2563964"/>
            <a:ext cx="4278749" cy="273591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CA53BE82-D863-4BEF-B409-336B5AF89D16}"/>
              </a:ext>
            </a:extLst>
          </p:cNvPr>
          <p:cNvSpPr txBox="1"/>
          <p:nvPr/>
        </p:nvSpPr>
        <p:spPr>
          <a:xfrm>
            <a:off x="214745" y="2926080"/>
            <a:ext cx="7297403" cy="1938992"/>
          </a:xfrm>
          <a:prstGeom prst="rect">
            <a:avLst/>
          </a:prstGeom>
          <a:noFill/>
        </p:spPr>
        <p:txBody>
          <a:bodyPr wrap="square" rtlCol="0">
            <a:spAutoFit/>
          </a:bodyPr>
          <a:lstStyle/>
          <a:p>
            <a:pPr algn="just"/>
            <a:r>
              <a:rPr lang="es-CL" sz="2400" dirty="0"/>
              <a:t>Por esto el diseño y creación de tu bitácora debe tener tu sello personal. Te puedo sugerir que utilices algún cuaderno usado, o crees tu propia carpeta. La forma de tu bitácora es tu decisión de acuerdo a los materiales o recursos que dispongas en tu hogar.</a:t>
            </a:r>
          </a:p>
        </p:txBody>
      </p:sp>
      <p:sp>
        <p:nvSpPr>
          <p:cNvPr id="17" name="CuadroTexto 16">
            <a:extLst>
              <a:ext uri="{FF2B5EF4-FFF2-40B4-BE49-F238E27FC236}">
                <a16:creationId xmlns:a16="http://schemas.microsoft.com/office/drawing/2014/main" id="{EA5081B9-0385-437D-BCA2-0ADCA721DB03}"/>
              </a:ext>
            </a:extLst>
          </p:cNvPr>
          <p:cNvSpPr txBox="1"/>
          <p:nvPr/>
        </p:nvSpPr>
        <p:spPr>
          <a:xfrm>
            <a:off x="214745" y="4865072"/>
            <a:ext cx="7297403" cy="830997"/>
          </a:xfrm>
          <a:prstGeom prst="rect">
            <a:avLst/>
          </a:prstGeom>
          <a:noFill/>
        </p:spPr>
        <p:txBody>
          <a:bodyPr wrap="square" rtlCol="0">
            <a:spAutoFit/>
          </a:bodyPr>
          <a:lstStyle/>
          <a:p>
            <a:pPr algn="just"/>
            <a:r>
              <a:rPr lang="es-CL" sz="2400" dirty="0"/>
              <a:t>Si lo deseas, puedes realizar tu bitácora de manera digital a través de uso de programas como Word o PPT.</a:t>
            </a:r>
          </a:p>
        </p:txBody>
      </p:sp>
    </p:spTree>
    <p:extLst>
      <p:ext uri="{BB962C8B-B14F-4D97-AF65-F5344CB8AC3E}">
        <p14:creationId xmlns:p14="http://schemas.microsoft.com/office/powerpoint/2010/main" val="427513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007C5A8-A182-44F2-9DCD-5E594CC4BDD6}"/>
              </a:ext>
            </a:extLst>
          </p:cNvPr>
          <p:cNvSpPr>
            <a:spLocks noGrp="1"/>
          </p:cNvSpPr>
          <p:nvPr>
            <p:ph type="body" sz="quarter" idx="14"/>
          </p:nvPr>
        </p:nvSpPr>
        <p:spPr>
          <a:xfrm>
            <a:off x="214746" y="1836109"/>
            <a:ext cx="11139054" cy="4606894"/>
          </a:xfrm>
        </p:spPr>
        <p:txBody>
          <a:bodyPr/>
          <a:lstStyle/>
          <a:p>
            <a:pPr algn="just"/>
            <a:endParaRPr lang="es-CL" sz="2400" dirty="0"/>
          </a:p>
          <a:p>
            <a:pPr algn="just"/>
            <a:endParaRPr lang="es-CL" sz="2400" dirty="0"/>
          </a:p>
          <a:p>
            <a:pPr algn="just"/>
            <a:endParaRPr lang="es-CL" sz="2400" dirty="0"/>
          </a:p>
          <a:p>
            <a:endParaRPr lang="es-CL" dirty="0"/>
          </a:p>
        </p:txBody>
      </p:sp>
      <p:sp>
        <p:nvSpPr>
          <p:cNvPr id="2" name="Título 1">
            <a:extLst>
              <a:ext uri="{FF2B5EF4-FFF2-40B4-BE49-F238E27FC236}">
                <a16:creationId xmlns:a16="http://schemas.microsoft.com/office/drawing/2014/main" id="{805AD2D3-554C-45B3-8C7A-99FD6D88FAAA}"/>
              </a:ext>
            </a:extLst>
          </p:cNvPr>
          <p:cNvSpPr>
            <a:spLocks noGrp="1"/>
          </p:cNvSpPr>
          <p:nvPr>
            <p:ph type="title"/>
          </p:nvPr>
        </p:nvSpPr>
        <p:spPr/>
        <p:txBody>
          <a:bodyPr/>
          <a:lstStyle/>
          <a:p>
            <a:r>
              <a:rPr lang="es-CL" sz="7200" dirty="0"/>
              <a:t>Ejemplo de estructura de mi bitácora</a:t>
            </a:r>
          </a:p>
        </p:txBody>
      </p:sp>
      <p:graphicFrame>
        <p:nvGraphicFramePr>
          <p:cNvPr id="5" name="Diagrama 4">
            <a:extLst>
              <a:ext uri="{FF2B5EF4-FFF2-40B4-BE49-F238E27FC236}">
                <a16:creationId xmlns:a16="http://schemas.microsoft.com/office/drawing/2014/main" id="{29C50917-F22F-458F-BC7D-85F692E8635C}"/>
              </a:ext>
            </a:extLst>
          </p:cNvPr>
          <p:cNvGraphicFramePr/>
          <p:nvPr>
            <p:extLst>
              <p:ext uri="{D42A27DB-BD31-4B8C-83A1-F6EECF244321}">
                <p14:modId xmlns:p14="http://schemas.microsoft.com/office/powerpoint/2010/main" val="53352306"/>
              </p:ext>
            </p:extLst>
          </p:nvPr>
        </p:nvGraphicFramePr>
        <p:xfrm>
          <a:off x="1736577" y="1787148"/>
          <a:ext cx="9925539" cy="3713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84FA4C79-48A5-4586-B53C-5929D026C143}"/>
              </a:ext>
            </a:extLst>
          </p:cNvPr>
          <p:cNvSpPr txBox="1"/>
          <p:nvPr/>
        </p:nvSpPr>
        <p:spPr>
          <a:xfrm>
            <a:off x="2574388" y="5500468"/>
            <a:ext cx="7610621" cy="646331"/>
          </a:xfrm>
          <a:prstGeom prst="rect">
            <a:avLst/>
          </a:prstGeom>
          <a:noFill/>
        </p:spPr>
        <p:txBody>
          <a:bodyPr wrap="square" rtlCol="0">
            <a:spAutoFit/>
          </a:bodyPr>
          <a:lstStyle/>
          <a:p>
            <a:r>
              <a:rPr lang="es-CL" dirty="0"/>
              <a:t>Tu bitácora tiene que cumplir con estos elementos como mínimo, si deseas crear nuevos elementos puedes hacerlo.</a:t>
            </a:r>
          </a:p>
        </p:txBody>
      </p:sp>
    </p:spTree>
    <p:extLst>
      <p:ext uri="{BB962C8B-B14F-4D97-AF65-F5344CB8AC3E}">
        <p14:creationId xmlns:p14="http://schemas.microsoft.com/office/powerpoint/2010/main" val="2072675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007C5A8-A182-44F2-9DCD-5E594CC4BDD6}"/>
              </a:ext>
            </a:extLst>
          </p:cNvPr>
          <p:cNvSpPr>
            <a:spLocks noGrp="1"/>
          </p:cNvSpPr>
          <p:nvPr>
            <p:ph type="body" sz="quarter" idx="14"/>
          </p:nvPr>
        </p:nvSpPr>
        <p:spPr>
          <a:xfrm>
            <a:off x="214746" y="1836109"/>
            <a:ext cx="11139054" cy="4606894"/>
          </a:xfrm>
        </p:spPr>
        <p:txBody>
          <a:bodyPr/>
          <a:lstStyle/>
          <a:p>
            <a:pPr algn="just"/>
            <a:endParaRPr lang="es-CL" sz="2400" dirty="0"/>
          </a:p>
          <a:p>
            <a:pPr algn="just"/>
            <a:endParaRPr lang="es-CL" sz="2400" dirty="0"/>
          </a:p>
          <a:p>
            <a:pPr algn="just"/>
            <a:endParaRPr lang="es-CL" sz="2400" dirty="0"/>
          </a:p>
          <a:p>
            <a:endParaRPr lang="es-CL" dirty="0"/>
          </a:p>
        </p:txBody>
      </p:sp>
      <p:sp>
        <p:nvSpPr>
          <p:cNvPr id="2" name="Título 1">
            <a:extLst>
              <a:ext uri="{FF2B5EF4-FFF2-40B4-BE49-F238E27FC236}">
                <a16:creationId xmlns:a16="http://schemas.microsoft.com/office/drawing/2014/main" id="{805AD2D3-554C-45B3-8C7A-99FD6D88FAAA}"/>
              </a:ext>
            </a:extLst>
          </p:cNvPr>
          <p:cNvSpPr>
            <a:spLocks noGrp="1"/>
          </p:cNvSpPr>
          <p:nvPr>
            <p:ph type="title"/>
          </p:nvPr>
        </p:nvSpPr>
        <p:spPr/>
        <p:txBody>
          <a:bodyPr/>
          <a:lstStyle/>
          <a:p>
            <a:r>
              <a:rPr lang="es-CL" sz="7200" dirty="0"/>
              <a:t>Ejemplos de bitácoras</a:t>
            </a:r>
          </a:p>
        </p:txBody>
      </p:sp>
      <p:sp>
        <p:nvSpPr>
          <p:cNvPr id="4" name="Rectángulo 3">
            <a:extLst>
              <a:ext uri="{FF2B5EF4-FFF2-40B4-BE49-F238E27FC236}">
                <a16:creationId xmlns:a16="http://schemas.microsoft.com/office/drawing/2014/main" id="{36A8E058-57D8-45F0-A056-1FF7D107DA2D}"/>
              </a:ext>
            </a:extLst>
          </p:cNvPr>
          <p:cNvSpPr/>
          <p:nvPr/>
        </p:nvSpPr>
        <p:spPr>
          <a:xfrm>
            <a:off x="107372" y="2304724"/>
            <a:ext cx="11977255" cy="646331"/>
          </a:xfrm>
          <a:prstGeom prst="rect">
            <a:avLst/>
          </a:prstGeom>
        </p:spPr>
        <p:txBody>
          <a:bodyPr wrap="square">
            <a:spAutoFit/>
          </a:bodyPr>
          <a:lstStyle/>
          <a:p>
            <a:r>
              <a:rPr lang="es-CL" dirty="0">
                <a:hlinkClick r:id="rId2"/>
              </a:rPr>
              <a:t>https://www.pinterest.cl/search/pins/?autologin=true&amp;rs=ac&amp;len=2&amp;q=bitacoras%20creativas&amp;eq=bitac&amp;etslf=4145&amp;term_meta%5B%5D=[bitacoras%7Cautocomplete%7C0,creativas%7Cautocomplete%7C0]</a:t>
            </a:r>
            <a:endParaRPr lang="es-CL" dirty="0"/>
          </a:p>
        </p:txBody>
      </p:sp>
      <p:sp>
        <p:nvSpPr>
          <p:cNvPr id="7" name="Marcador de texto 313">
            <a:extLst>
              <a:ext uri="{FF2B5EF4-FFF2-40B4-BE49-F238E27FC236}">
                <a16:creationId xmlns:a16="http://schemas.microsoft.com/office/drawing/2014/main" id="{DBB9FA5E-491E-4CC4-89A7-A50106B9D863}"/>
              </a:ext>
            </a:extLst>
          </p:cNvPr>
          <p:cNvSpPr txBox="1">
            <a:spLocks/>
          </p:cNvSpPr>
          <p:nvPr/>
        </p:nvSpPr>
        <p:spPr>
          <a:xfrm>
            <a:off x="107373" y="1591056"/>
            <a:ext cx="11977254" cy="76725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800" dirty="0"/>
              <a:t>Si te interesa en esta página encontrarás ejemplos de diseños de bitácoras. Recuerda que son solo ideas, para que puedas incorporar tus propios intereses, gustos y diseños.</a:t>
            </a:r>
          </a:p>
          <a:p>
            <a:endParaRPr lang="es-ES" sz="1400" dirty="0"/>
          </a:p>
        </p:txBody>
      </p:sp>
      <p:pic>
        <p:nvPicPr>
          <p:cNvPr id="8" name="Imagen 7">
            <a:extLst>
              <a:ext uri="{FF2B5EF4-FFF2-40B4-BE49-F238E27FC236}">
                <a16:creationId xmlns:a16="http://schemas.microsoft.com/office/drawing/2014/main" id="{51388D6B-46EA-486A-9547-00E21CD1195A}"/>
              </a:ext>
            </a:extLst>
          </p:cNvPr>
          <p:cNvPicPr>
            <a:picLocks noChangeAspect="1"/>
          </p:cNvPicPr>
          <p:nvPr/>
        </p:nvPicPr>
        <p:blipFill>
          <a:blip r:embed="rId3"/>
          <a:stretch>
            <a:fillRect/>
          </a:stretch>
        </p:blipFill>
        <p:spPr>
          <a:xfrm>
            <a:off x="0" y="2963037"/>
            <a:ext cx="12192000" cy="3894964"/>
          </a:xfrm>
          <a:prstGeom prst="rect">
            <a:avLst/>
          </a:prstGeom>
        </p:spPr>
      </p:pic>
    </p:spTree>
    <p:extLst>
      <p:ext uri="{BB962C8B-B14F-4D97-AF65-F5344CB8AC3E}">
        <p14:creationId xmlns:p14="http://schemas.microsoft.com/office/powerpoint/2010/main" val="29148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B67833-3A28-4A2C-87AB-7750484F32DA}"/>
              </a:ext>
            </a:extLst>
          </p:cNvPr>
          <p:cNvSpPr>
            <a:spLocks noGrp="1"/>
          </p:cNvSpPr>
          <p:nvPr>
            <p:ph type="title"/>
          </p:nvPr>
        </p:nvSpPr>
        <p:spPr/>
        <p:txBody>
          <a:bodyPr/>
          <a:lstStyle/>
          <a:p>
            <a:r>
              <a:rPr lang="es-CL" dirty="0"/>
              <a:t>ORGANIZANDO MI BITÁCORA: RETOS Y ACTIVIDADES A REALIZAR</a:t>
            </a:r>
          </a:p>
        </p:txBody>
      </p:sp>
    </p:spTree>
    <p:extLst>
      <p:ext uri="{BB962C8B-B14F-4D97-AF65-F5344CB8AC3E}">
        <p14:creationId xmlns:p14="http://schemas.microsoft.com/office/powerpoint/2010/main" val="213547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tácora de lectores - Posts | Facebook">
            <a:extLst>
              <a:ext uri="{FF2B5EF4-FFF2-40B4-BE49-F238E27FC236}">
                <a16:creationId xmlns:a16="http://schemas.microsoft.com/office/drawing/2014/main" id="{F495296F-6FDD-4413-BBB8-A3ECD2FA7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931" y="1787565"/>
            <a:ext cx="2956565" cy="295656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2D94C20-9AE2-439A-9E50-31D13AA9B3E1}"/>
              </a:ext>
            </a:extLst>
          </p:cNvPr>
          <p:cNvSpPr>
            <a:spLocks noGrp="1"/>
          </p:cNvSpPr>
          <p:nvPr>
            <p:ph type="title"/>
          </p:nvPr>
        </p:nvSpPr>
        <p:spPr/>
        <p:txBody>
          <a:bodyPr/>
          <a:lstStyle/>
          <a:p>
            <a:r>
              <a:rPr lang="es-CL" sz="6000" dirty="0"/>
              <a:t>Estructura Bitácora</a:t>
            </a:r>
          </a:p>
        </p:txBody>
      </p:sp>
      <p:sp>
        <p:nvSpPr>
          <p:cNvPr id="6" name="Rectángulo: esquinas redondeadas 5">
            <a:extLst>
              <a:ext uri="{FF2B5EF4-FFF2-40B4-BE49-F238E27FC236}">
                <a16:creationId xmlns:a16="http://schemas.microsoft.com/office/drawing/2014/main" id="{C588DA28-28F9-49E9-8D3C-8D0BF40977D4}"/>
              </a:ext>
            </a:extLst>
          </p:cNvPr>
          <p:cNvSpPr/>
          <p:nvPr/>
        </p:nvSpPr>
        <p:spPr>
          <a:xfrm>
            <a:off x="1053522" y="4660070"/>
            <a:ext cx="2677478" cy="1559755"/>
          </a:xfrm>
          <a:prstGeom prst="roundRect">
            <a:avLst/>
          </a:prstGeom>
          <a:solidFill>
            <a:srgbClr val="57B965"/>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dirty="0"/>
              <a:t>Antes de la lectura:</a:t>
            </a:r>
            <a:br>
              <a:rPr lang="es-CL" dirty="0"/>
            </a:br>
            <a:r>
              <a:rPr lang="es-CL" dirty="0"/>
              <a:t>Mi expectativas, mis interpretaciones a partir del título, el resumen, el autor, etc.</a:t>
            </a:r>
          </a:p>
        </p:txBody>
      </p:sp>
      <p:sp>
        <p:nvSpPr>
          <p:cNvPr id="7" name="Rectángulo: esquinas redondeadas 6">
            <a:extLst>
              <a:ext uri="{FF2B5EF4-FFF2-40B4-BE49-F238E27FC236}">
                <a16:creationId xmlns:a16="http://schemas.microsoft.com/office/drawing/2014/main" id="{51FD7F02-68C0-4DB9-BF43-5802F273EA1C}"/>
              </a:ext>
            </a:extLst>
          </p:cNvPr>
          <p:cNvSpPr/>
          <p:nvPr/>
        </p:nvSpPr>
        <p:spPr>
          <a:xfrm>
            <a:off x="4568255" y="4608414"/>
            <a:ext cx="2591916" cy="1559755"/>
          </a:xfrm>
          <a:prstGeom prst="round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dirty="0"/>
              <a:t>Durante la lectura:</a:t>
            </a:r>
            <a:br>
              <a:rPr lang="es-CL" dirty="0"/>
            </a:br>
            <a:r>
              <a:rPr lang="es-CL" dirty="0"/>
              <a:t>Citas, descripciones, caracterizaciones, personajes, narrador, etc.</a:t>
            </a:r>
          </a:p>
        </p:txBody>
      </p:sp>
      <p:sp>
        <p:nvSpPr>
          <p:cNvPr id="8" name="Rectángulo: esquinas redondeadas 7">
            <a:extLst>
              <a:ext uri="{FF2B5EF4-FFF2-40B4-BE49-F238E27FC236}">
                <a16:creationId xmlns:a16="http://schemas.microsoft.com/office/drawing/2014/main" id="{2565D93E-D05E-4B51-8892-0FCEF0764E2C}"/>
              </a:ext>
            </a:extLst>
          </p:cNvPr>
          <p:cNvSpPr/>
          <p:nvPr/>
        </p:nvSpPr>
        <p:spPr>
          <a:xfrm>
            <a:off x="8289244" y="4591819"/>
            <a:ext cx="2485744" cy="1559755"/>
          </a:xfrm>
          <a:prstGeom prst="round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CL" dirty="0"/>
              <a:t>Después de la lectura:</a:t>
            </a:r>
            <a:br>
              <a:rPr lang="es-CL" dirty="0"/>
            </a:br>
            <a:r>
              <a:rPr lang="es-CL" dirty="0"/>
              <a:t>Mis reflexiones acerca del texto, mis investigaciones y conclusiones.</a:t>
            </a:r>
          </a:p>
        </p:txBody>
      </p:sp>
    </p:spTree>
    <p:extLst>
      <p:ext uri="{BB962C8B-B14F-4D97-AF65-F5344CB8AC3E}">
        <p14:creationId xmlns:p14="http://schemas.microsoft.com/office/powerpoint/2010/main" val="187833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C7506CE-1974-4C3C-9D6E-D1162A74BAB5}"/>
              </a:ext>
            </a:extLst>
          </p:cNvPr>
          <p:cNvSpPr/>
          <p:nvPr/>
        </p:nvSpPr>
        <p:spPr>
          <a:xfrm>
            <a:off x="0" y="0"/>
            <a:ext cx="12191999" cy="1323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CL" sz="4000" b="1" dirty="0">
                <a:effectLst>
                  <a:outerShdw blurRad="38100" dist="38100" dir="2700000" algn="tl">
                    <a:srgbClr val="000000">
                      <a:alpha val="43137"/>
                    </a:srgbClr>
                  </a:outerShdw>
                </a:effectLst>
              </a:rPr>
              <a:t>Recuerda: </a:t>
            </a:r>
            <a:br>
              <a:rPr lang="es-CL" sz="4000" b="1" dirty="0">
                <a:effectLst>
                  <a:outerShdw blurRad="38100" dist="38100" dir="2700000" algn="tl">
                    <a:srgbClr val="000000">
                      <a:alpha val="43137"/>
                    </a:srgbClr>
                  </a:outerShdw>
                </a:effectLst>
              </a:rPr>
            </a:br>
            <a:r>
              <a:rPr lang="es-CL" sz="4000" b="1" dirty="0">
                <a:effectLst>
                  <a:outerShdw blurRad="38100" dist="38100" dir="2700000" algn="tl">
                    <a:srgbClr val="000000">
                      <a:alpha val="43137"/>
                    </a:srgbClr>
                  </a:outerShdw>
                </a:effectLst>
              </a:rPr>
              <a:t>Escoge alguna opción y no olvides compartir. </a:t>
            </a:r>
          </a:p>
        </p:txBody>
      </p:sp>
      <p:graphicFrame>
        <p:nvGraphicFramePr>
          <p:cNvPr id="3" name="Diagrama 2">
            <a:extLst>
              <a:ext uri="{FF2B5EF4-FFF2-40B4-BE49-F238E27FC236}">
                <a16:creationId xmlns:a16="http://schemas.microsoft.com/office/drawing/2014/main" id="{F1C0DD8A-D71B-4FE8-8145-1D8F65F4ADB3}"/>
              </a:ext>
            </a:extLst>
          </p:cNvPr>
          <p:cNvGraphicFramePr/>
          <p:nvPr>
            <p:extLst>
              <p:ext uri="{D42A27DB-BD31-4B8C-83A1-F6EECF244321}">
                <p14:modId xmlns:p14="http://schemas.microsoft.com/office/powerpoint/2010/main" val="1723898262"/>
              </p:ext>
            </p:extLst>
          </p:nvPr>
        </p:nvGraphicFramePr>
        <p:xfrm>
          <a:off x="2297043" y="132343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923167"/>
      </p:ext>
    </p:extLst>
  </p:cSld>
  <p:clrMapOvr>
    <a:masterClrMapping/>
  </p:clrMapOvr>
</p:sld>
</file>

<file path=ppt/theme/theme1.xml><?xml version="1.0" encoding="utf-8"?>
<a:theme xmlns:a="http://schemas.openxmlformats.org/drawingml/2006/main" name="Tema de Office">
  <a:themeElements>
    <a:clrScheme name="Custom 50">
      <a:dk1>
        <a:sysClr val="windowText" lastClr="000000"/>
      </a:dk1>
      <a:lt1>
        <a:sysClr val="window" lastClr="FFFFFF"/>
      </a:lt1>
      <a:dk2>
        <a:srgbClr val="17406D"/>
      </a:dk2>
      <a:lt2>
        <a:srgbClr val="DBEFF9"/>
      </a:lt2>
      <a:accent1>
        <a:srgbClr val="0F6FC6"/>
      </a:accent1>
      <a:accent2>
        <a:srgbClr val="86CD90"/>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860822_TF89930376" id="{0E777A0F-1981-4101-B4F5-F0E38A272874}" vid="{82739B06-7890-45AB-8FB1-6F3CC07F9CF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29E4AD-BB87-4F44-9EF1-A6946BA90AD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2516155-36B8-4FD2-9A80-9B04CC4B52DB}">
  <ds:schemaRefs>
    <ds:schemaRef ds:uri="http://schemas.microsoft.com/sharepoint/v3/contenttype/forms"/>
  </ds:schemaRefs>
</ds:datastoreItem>
</file>

<file path=customXml/itemProps3.xml><?xml version="1.0" encoding="utf-8"?>
<ds:datastoreItem xmlns:ds="http://schemas.openxmlformats.org/officeDocument/2006/customXml" ds:itemID="{772F0010-DC45-4AAA-B80E-2477E02D5D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Aprenda a dibujar</Template>
  <TotalTime>0</TotalTime>
  <Words>3103</Words>
  <Application>Microsoft Office PowerPoint</Application>
  <PresentationFormat>Panorámica</PresentationFormat>
  <Paragraphs>211</Paragraphs>
  <Slides>26</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Bernard MT Condensed</vt:lpstr>
      <vt:lpstr>Book Antiqua</vt:lpstr>
      <vt:lpstr>Calibri</vt:lpstr>
      <vt:lpstr>Times New Roman</vt:lpstr>
      <vt:lpstr>Tema de Office</vt:lpstr>
      <vt:lpstr>BITÁCORA PLAN LECTOR 5° a 8° BÁSICO</vt:lpstr>
      <vt:lpstr>OBJETIVO DE LA ACTIVIDAD</vt:lpstr>
      <vt:lpstr>¿Qué es una bitácora?</vt:lpstr>
      <vt:lpstr>Instrucciones</vt:lpstr>
      <vt:lpstr>Ejemplo de estructura de mi bitácora</vt:lpstr>
      <vt:lpstr>Ejemplos de bitácoras</vt:lpstr>
      <vt:lpstr>ORGANIZANDO MI BITÁCORA: RETOS Y ACTIVIDADES A REALIZAR</vt:lpstr>
      <vt:lpstr>Estructura Bitácora</vt:lpstr>
      <vt:lpstr>Presentación de PowerPoint</vt:lpstr>
      <vt:lpstr>CONSEJOS</vt:lpstr>
      <vt:lpstr>ORGANIZANDO MI BITÁCORA: RETOS Y ACTIVIDADES A REALIZAR</vt:lpstr>
      <vt:lpstr>ORGANIZADOR POR SEMANAS Semana 1 (11 al 15 de Mayo)</vt:lpstr>
      <vt:lpstr>ORGANIZADOR POR SEMANAS Semana 2 (18 al 22 de Mayo)</vt:lpstr>
      <vt:lpstr>ORGANIZADOR POR SEMANAS Semana 3 ( 25 al 29 de Mayo)</vt:lpstr>
      <vt:lpstr>ORGANIZANDO MI BITÁCORA: RETOS Y ACTIVIDADES A REALIZAR</vt:lpstr>
      <vt:lpstr>ORGANIZADOR POR SEMANAS Semana 1 (11 al 15 de Mayo)</vt:lpstr>
      <vt:lpstr>ORGANIZADOR POR SEMANAS Semana 2 (18 al 22 de Mayo)</vt:lpstr>
      <vt:lpstr>ORGANIZADOR POR SEMANAS Semana 3 ( 25 al 29 de Mayo)</vt:lpstr>
      <vt:lpstr>ORGANIZANDO MI BITÁCORA: RETOS Y ACTIVIDADES A REALIZAR</vt:lpstr>
      <vt:lpstr>ORGANIZADOR POR SEMANAS Semana 1 (11 al 15 de Mayo)</vt:lpstr>
      <vt:lpstr>ORGANIZADOR POR SEMANAS Semana 2 (18 al 22 de Mayo)</vt:lpstr>
      <vt:lpstr>ORGANIZADOR POR SEMANAS Semana 3 ( 25 al 29 de Mayo)</vt:lpstr>
      <vt:lpstr>ORGANIZANDO MI BITÁCORA: RETOS Y ACTIVIDADES A REALIZAR</vt:lpstr>
      <vt:lpstr>ORGANIZADOR POR SEMANAS Semana 1 (11 al 15 de Mayo)</vt:lpstr>
      <vt:lpstr>ORGANIZADOR POR SEMANAS Semana 2 (18 al 22 de Mayo)</vt:lpstr>
      <vt:lpstr>ORGANIZADOR POR SEMANAS Semana 3 ( 25 al 29 de Mayo)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2020-05-11T20:34:52Z</dcterms:created>
  <dcterms:modified xsi:type="dcterms:W3CDTF">2020-05-12T13:58:17Z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