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1"/>
  </p:notesMasterIdLst>
  <p:handoutMasterIdLst>
    <p:handoutMasterId r:id="rId12"/>
  </p:handoutMasterIdLst>
  <p:sldIdLst>
    <p:sldId id="258" r:id="rId5"/>
    <p:sldId id="274" r:id="rId6"/>
    <p:sldId id="275" r:id="rId7"/>
    <p:sldId id="276" r:id="rId8"/>
    <p:sldId id="277" r:id="rId9"/>
    <p:sldId id="267" r:id="rId10"/>
  </p:sldIdLst>
  <p:sldSz cx="12192000" cy="6858000"/>
  <p:notesSz cx="6858000" cy="9144000"/>
  <p:defaultTextStyle>
    <a:defPPr rtl="0"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25E5076-3810-47DD-B79F-674D7AD40C0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DE0082A-A573-467B-8B8B-6F12CFFE43DE}" type="datetime1">
              <a:rPr lang="es-ES" smtClean="0"/>
              <a:t>01/05/2020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E4BCD9F-FF04-49E9-8BC2-24C84022FD4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45021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9BFE120-9947-405D-8EDD-777C5B92F95F}" type="datetime1">
              <a:rPr lang="es-ES" noProof="0" smtClean="0"/>
              <a:t>01/05/2020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32AB528-7684-4A37-99F6-46340DCC2B3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6728818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0162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4825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bre 6" title="Forma de número de página"/>
          <p:cNvSpPr/>
          <p:nvPr userDrawn="1"/>
        </p:nvSpPr>
        <p:spPr bwMode="auto">
          <a:xfrm>
            <a:off x="11784011" y="345139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78819" y="2270908"/>
            <a:ext cx="7034362" cy="2188992"/>
          </a:xfrm>
        </p:spPr>
        <p:txBody>
          <a:bodyPr rtlCol="0" anchor="ctr" anchorCtr="0">
            <a:noAutofit/>
          </a:bodyPr>
          <a:lstStyle>
            <a:lvl1pPr algn="ctr">
              <a:lnSpc>
                <a:spcPct val="85000"/>
              </a:lnSpc>
              <a:defRPr sz="600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86793" y="5024051"/>
            <a:ext cx="7034362" cy="1052898"/>
          </a:xfrm>
        </p:spPr>
        <p:txBody>
          <a:bodyPr rtlCol="0" anchor="ctr" anchorCtr="0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2584338" y="6314440"/>
            <a:ext cx="1596622" cy="365125"/>
          </a:xfrm>
        </p:spPr>
        <p:txBody>
          <a:bodyPr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F5596A7B-6B90-4EC9-8EC7-2632EF37282F}" type="datetime8">
              <a:rPr lang="es-ES" noProof="0" smtClean="0"/>
              <a:t>01/05/2020 22:26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515066" y="6314440"/>
            <a:ext cx="5122683" cy="365125"/>
          </a:xfrm>
        </p:spPr>
        <p:txBody>
          <a:bodyPr rtlCol="0"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/>
              <a:t>Agregue un pie de página 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1784011" y="572151"/>
            <a:ext cx="407988" cy="365125"/>
          </a:xfrm>
        </p:spPr>
        <p:txBody>
          <a:bodyPr rtlCol="0"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6115496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060054D9-7800-4106-9C2D-E383D9D6A16D}"/>
              </a:ext>
            </a:extLst>
          </p:cNvPr>
          <p:cNvSpPr/>
          <p:nvPr userDrawn="1"/>
        </p:nvSpPr>
        <p:spPr>
          <a:xfrm>
            <a:off x="6901869" y="0"/>
            <a:ext cx="529336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D06DAE-8EB6-44AF-A79D-EA0B864D1651}" type="datetime8">
              <a:rPr lang="es-ES" noProof="0" smtClean="0"/>
              <a:t>01/05/2020 22:26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  <a:p>
            <a:pPr rtl="0"/>
            <a:endParaRPr lang="es-ES" noProof="0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xmlns="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146659" y="688779"/>
            <a:ext cx="5746376" cy="5223072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 bwMode="ltGray">
          <a:xfrm>
            <a:off x="7213600" y="280278"/>
            <a:ext cx="4641006" cy="2397608"/>
          </a:xfrm>
        </p:spPr>
        <p:txBody>
          <a:bodyPr rtlCol="0" anchor="ctr" anchorCtr="0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12" name="Forma libre 6" title="Forma de número de página">
            <a:extLst>
              <a:ext uri="{FF2B5EF4-FFF2-40B4-BE49-F238E27FC236}">
                <a16:creationId xmlns:a16="http://schemas.microsoft.com/office/drawing/2014/main" xmlns="" id="{B162E9BD-1CEB-41D5-8DEB-7C5EDF3B01C3}"/>
              </a:ext>
            </a:extLst>
          </p:cNvPr>
          <p:cNvSpPr/>
          <p:nvPr userDrawn="1"/>
        </p:nvSpPr>
        <p:spPr bwMode="auto">
          <a:xfrm>
            <a:off x="11792583" y="35647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" name="Marcador de número de diapositiva 5"/>
          <p:cNvSpPr txBox="1">
            <a:spLocks/>
          </p:cNvSpPr>
          <p:nvPr userDrawn="1"/>
        </p:nvSpPr>
        <p:spPr>
          <a:xfrm>
            <a:off x="11781761" y="582428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i="1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9608737B-7E37-4D2D-8CF5-4158DCD891E4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468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62000" y="557784"/>
            <a:ext cx="3831336" cy="4956048"/>
          </a:xfrm>
        </p:spPr>
        <p:txBody>
          <a:bodyPr rtlCol="0"/>
          <a:lstStyle/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5181600" y="558065"/>
            <a:ext cx="6245352" cy="914400"/>
          </a:xfrm>
        </p:spPr>
        <p:txBody>
          <a:bodyPr rtlCol="0"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5181600" y="1526671"/>
            <a:ext cx="6245352" cy="1755648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5181600" y="3700826"/>
            <a:ext cx="6248400" cy="914400"/>
          </a:xfrm>
        </p:spPr>
        <p:txBody>
          <a:bodyPr rtlCol="0"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 hasCustomPrompt="1"/>
          </p:nvPr>
        </p:nvSpPr>
        <p:spPr>
          <a:xfrm>
            <a:off x="5181600" y="4669432"/>
            <a:ext cx="6245352" cy="1755648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C1602C-5329-485F-BF72-973241F98A36}" type="datetime8">
              <a:rPr lang="es-ES" noProof="0" smtClean="0"/>
              <a:t>01/05/2020 22:26</a:t>
            </a:fld>
            <a:endParaRPr lang="es-ES" noProof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  <a:p>
            <a:pPr rtl="0"/>
            <a:endParaRPr lang="es-ES" noProof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826767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62000" y="557784"/>
            <a:ext cx="3831336" cy="4956048"/>
          </a:xfrm>
        </p:spPr>
        <p:txBody>
          <a:bodyPr rtlCol="0"/>
          <a:lstStyle/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A53F345-876A-43A8-AC1D-0C2B448A3384}" type="datetime8">
              <a:rPr lang="es-ES" noProof="0" smtClean="0"/>
              <a:t>01/05/2020 22:26</a:t>
            </a:fld>
            <a:endParaRPr lang="es-ES" noProof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  <a:p>
            <a:pPr rtl="0"/>
            <a:endParaRPr lang="es-ES" noProof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xmlns="" id="{A1651A72-6E17-4CF4-8218-285FCAC88EC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181600" y="557784"/>
            <a:ext cx="6248400" cy="2307964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1" name="Marcador de posición de contenido 3">
            <a:extLst>
              <a:ext uri="{FF2B5EF4-FFF2-40B4-BE49-F238E27FC236}">
                <a16:creationId xmlns:a16="http://schemas.microsoft.com/office/drawing/2014/main" xmlns="" id="{E2A31231-1080-4CC0-9896-EF779EE27CB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165121" y="2950589"/>
            <a:ext cx="6188679" cy="2563243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160327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62000" y="557784"/>
            <a:ext cx="3831336" cy="4956048"/>
          </a:xfrm>
        </p:spPr>
        <p:txBody>
          <a:bodyPr rtlCol="0"/>
          <a:lstStyle/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634DAB-0590-4A71-A201-CD2D86848F5A}" type="datetime8">
              <a:rPr lang="es-ES" noProof="0" smtClean="0"/>
              <a:t>01/05/2020 22:26</a:t>
            </a:fld>
            <a:endParaRPr lang="es-ES" noProof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  <a:p>
            <a:pPr rtl="0"/>
            <a:endParaRPr lang="es-ES" noProof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723952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B7E2A2-B215-4306-813F-33B4538FB3E8}" type="datetime8">
              <a:rPr lang="es-ES" noProof="0" smtClean="0"/>
              <a:t>01/05/2020 22:26</a:t>
            </a:fld>
            <a:endParaRPr lang="es-ES" noProof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  <a:p>
            <a:pPr rtl="0"/>
            <a:endParaRPr lang="es-ES" noProof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499539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62000" y="555479"/>
            <a:ext cx="3838776" cy="1921022"/>
          </a:xfrm>
        </p:spPr>
        <p:txBody>
          <a:bodyPr rtlCol="0" anchor="t">
            <a:noAutofit/>
          </a:bodyPr>
          <a:lstStyle>
            <a:lvl1pPr>
              <a:lnSpc>
                <a:spcPct val="93000"/>
              </a:lnSpc>
              <a:defRPr sz="4400"/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1600" y="564147"/>
            <a:ext cx="6248400" cy="5622644"/>
          </a:xfrm>
        </p:spPr>
        <p:txBody>
          <a:bodyPr rtlCol="0"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762000" y="2621512"/>
            <a:ext cx="3838776" cy="3239537"/>
          </a:xfrm>
        </p:spPr>
        <p:txBody>
          <a:bodyPr rtlCol="0"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3B16A3-2AEA-41B3-8D6D-25112DF9D746}" type="datetime8">
              <a:rPr lang="es-ES" noProof="0" smtClean="0"/>
              <a:t>01/05/2020 22:26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840368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62000" y="555479"/>
            <a:ext cx="3838776" cy="1921022"/>
          </a:xfrm>
        </p:spPr>
        <p:txBody>
          <a:bodyPr rtlCol="0" anchor="t">
            <a:noAutofit/>
          </a:bodyPr>
          <a:lstStyle>
            <a:lvl1pPr>
              <a:lnSpc>
                <a:spcPct val="93000"/>
              </a:lnSpc>
              <a:defRPr sz="4400"/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762000" y="2621512"/>
            <a:ext cx="3838776" cy="3239537"/>
          </a:xfrm>
        </p:spPr>
        <p:txBody>
          <a:bodyPr rtlCol="0"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E67681B-FE13-4790-B51F-B5A6B4A2C928}" type="datetime8">
              <a:rPr lang="es-ES" noProof="0" smtClean="0"/>
              <a:t>01/05/2020 22:26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8" name="Marcador de posición de imagen 2">
            <a:extLst>
              <a:ext uri="{FF2B5EF4-FFF2-40B4-BE49-F238E27FC236}">
                <a16:creationId xmlns:a16="http://schemas.microsoft.com/office/drawing/2014/main" xmlns="" id="{B3A5F786-D848-499D-B37D-96CF11DE90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555480"/>
            <a:ext cx="6246812" cy="530557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17262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bre 6" title="Forma de número de página"/>
          <p:cNvSpPr/>
          <p:nvPr/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88913" y="1143293"/>
            <a:ext cx="7034362" cy="4268965"/>
          </a:xfrm>
        </p:spPr>
        <p:txBody>
          <a:bodyPr rtlCol="0" anchor="t">
            <a:normAutofit/>
          </a:bodyPr>
          <a:lstStyle>
            <a:lvl1pPr algn="l">
              <a:lnSpc>
                <a:spcPct val="85000"/>
              </a:lnSpc>
              <a:defRPr sz="770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88914" y="5537925"/>
            <a:ext cx="7034362" cy="706355"/>
          </a:xfrm>
        </p:spPr>
        <p:txBody>
          <a:bodyPr rtlCol="0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1088913" y="6314440"/>
            <a:ext cx="1596622" cy="365125"/>
          </a:xfrm>
        </p:spPr>
        <p:txBody>
          <a:bodyPr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5D970E51-1DAC-4C99-A0A5-19529789575A}" type="datetime8">
              <a:rPr lang="es-ES" noProof="0" smtClean="0"/>
              <a:t>01/05/2020 22:26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00591" y="6314440"/>
            <a:ext cx="5122683" cy="365125"/>
          </a:xfrm>
        </p:spPr>
        <p:txBody>
          <a:bodyPr rtlCol="0"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/>
              <a:t>Agregue un pie de página</a:t>
            </a:r>
          </a:p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1784011" y="1416216"/>
            <a:ext cx="407988" cy="365125"/>
          </a:xfrm>
        </p:spPr>
        <p:txBody>
          <a:bodyPr rtlCol="0"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t>‹Nº›</a:t>
            </a:fld>
            <a:endParaRPr lang="es-ES" noProof="0"/>
          </a:p>
        </p:txBody>
      </p:sp>
      <p:cxnSp>
        <p:nvCxnSpPr>
          <p:cNvPr id="9" name="Conector recto 8" title="Línea de regla vertical"/>
          <p:cNvCxnSpPr/>
          <p:nvPr/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3771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1D25FA9-F0CF-41E5-B762-98BA71E0CF9B}" type="datetime8">
              <a:rPr lang="es-ES" noProof="0" smtClean="0"/>
              <a:t>01/05/2020 22:26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069934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78772"/>
          </a:xfrm>
        </p:spPr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7AE8F0-AEF4-45DC-B2D6-7FFFAA92E171}" type="datetime8">
              <a:rPr lang="es-ES" noProof="0" smtClean="0"/>
              <a:t>01/05/2020 22:26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8" name="Marcador de posición de contenido 7">
            <a:extLst>
              <a:ext uri="{FF2B5EF4-FFF2-40B4-BE49-F238E27FC236}">
                <a16:creationId xmlns:a16="http://schemas.microsoft.com/office/drawing/2014/main" xmlns="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62001" y="2981325"/>
            <a:ext cx="1866900" cy="2828925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9" name="Marcador de contenido 7">
            <a:extLst>
              <a:ext uri="{FF2B5EF4-FFF2-40B4-BE49-F238E27FC236}">
                <a16:creationId xmlns:a16="http://schemas.microsoft.com/office/drawing/2014/main" xmlns="" id="{E983FCBB-03A1-486A-BDE2-92BD88EA0FC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729006" y="2981325"/>
            <a:ext cx="1866900" cy="2828925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11365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D3432B8B-A85D-47CE-98BC-3DF0B2F26AF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75400" y="431747"/>
            <a:ext cx="5105400" cy="684633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>
          <a:xfrm>
            <a:off x="7088800" y="1468316"/>
            <a:ext cx="4831664" cy="3865070"/>
          </a:xfrm>
        </p:spPr>
        <p:txBody>
          <a:bodyPr rtlCol="0" anchor="ctr" anchorCtr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A94FCBA-88D5-4065-8D6F-CC673CBC7011}" type="datetime8">
              <a:rPr lang="es-ES" noProof="0" smtClean="0"/>
              <a:t>01/05/2020 22:26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654163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65AC8F6D-0687-481A-9761-11AB8A79722C}"/>
              </a:ext>
            </a:extLst>
          </p:cNvPr>
          <p:cNvSpPr/>
          <p:nvPr userDrawn="1"/>
        </p:nvSpPr>
        <p:spPr>
          <a:xfrm>
            <a:off x="0" y="1"/>
            <a:ext cx="12191999" cy="15474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 bwMode="ltGray">
          <a:xfrm>
            <a:off x="762000" y="305678"/>
            <a:ext cx="10667998" cy="1002422"/>
          </a:xfrm>
        </p:spPr>
        <p:txBody>
          <a:bodyPr rtlCol="0" anchor="ctr" anchorCtr="0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E17EB64-A010-4714-9359-A30D92F98A33}" type="datetime8">
              <a:rPr lang="es-ES" noProof="0" smtClean="0"/>
              <a:t>01/05/2020 22:26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  <a:p>
            <a:pPr rtl="0"/>
            <a:endParaRPr lang="es-ES" noProof="0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xmlns="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61999" y="2443527"/>
            <a:ext cx="3348000" cy="2291676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4" name="Forma libre 6" title="Forma de número de página">
            <a:extLst>
              <a:ext uri="{FF2B5EF4-FFF2-40B4-BE49-F238E27FC236}">
                <a16:creationId xmlns:a16="http://schemas.microsoft.com/office/drawing/2014/main" xmlns="" id="{0370AA61-B230-4320-8591-17B9EA527174}"/>
              </a:ext>
            </a:extLst>
          </p:cNvPr>
          <p:cNvSpPr/>
          <p:nvPr userDrawn="1"/>
        </p:nvSpPr>
        <p:spPr bwMode="auto">
          <a:xfrm>
            <a:off x="11792583" y="35647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5" name="Marcador de contenido 7">
            <a:extLst>
              <a:ext uri="{FF2B5EF4-FFF2-40B4-BE49-F238E27FC236}">
                <a16:creationId xmlns:a16="http://schemas.microsoft.com/office/drawing/2014/main" xmlns="" id="{AF3C3132-3E24-455C-9341-F3767C087D5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1999" y="2443527"/>
            <a:ext cx="3348000" cy="2291676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6" name="Marcador de contenido 7">
            <a:extLst>
              <a:ext uri="{FF2B5EF4-FFF2-40B4-BE49-F238E27FC236}">
                <a16:creationId xmlns:a16="http://schemas.microsoft.com/office/drawing/2014/main" xmlns="" id="{2A783413-0A31-4F6C-B545-866183ABB00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081999" y="2443527"/>
            <a:ext cx="3348000" cy="2291676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62781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ítulo y contenido">
    <p:bg bwMode="grayWhite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9C8E5ED0-7922-414F-9B0F-CA82F0A3C660}"/>
              </a:ext>
            </a:extLst>
          </p:cNvPr>
          <p:cNvSpPr/>
          <p:nvPr userDrawn="1"/>
        </p:nvSpPr>
        <p:spPr>
          <a:xfrm>
            <a:off x="0" y="1540330"/>
            <a:ext cx="12192000" cy="47156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65AC8F6D-0687-481A-9761-11AB8A79722C}"/>
              </a:ext>
            </a:extLst>
          </p:cNvPr>
          <p:cNvSpPr/>
          <p:nvPr userDrawn="1"/>
        </p:nvSpPr>
        <p:spPr>
          <a:xfrm>
            <a:off x="0" y="1"/>
            <a:ext cx="12191999" cy="15474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7628571" y="6314440"/>
            <a:ext cx="3814856" cy="365125"/>
          </a:xfrm>
        </p:spPr>
        <p:txBody>
          <a:bodyPr rtlCol="0"/>
          <a:lstStyle/>
          <a:p>
            <a:pPr rtl="0"/>
            <a:fld id="{88196098-D872-495B-BF15-B010AE2E1135}" type="datetime8">
              <a:rPr lang="es-ES" noProof="0" smtClean="0"/>
              <a:t>01/05/2020 22:26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  <a:p>
            <a:pPr rtl="0"/>
            <a:endParaRPr lang="es-ES" noProof="0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xmlns="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61999" y="2875327"/>
            <a:ext cx="3348000" cy="2291676"/>
          </a:xfrm>
        </p:spPr>
        <p:txBody>
          <a:bodyPr rtlCol="0" anchor="ctr" anchorCtr="0"/>
          <a:lstStyle/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4" name="Forma libre 6" title="Forma de número de página">
            <a:extLst>
              <a:ext uri="{FF2B5EF4-FFF2-40B4-BE49-F238E27FC236}">
                <a16:creationId xmlns:a16="http://schemas.microsoft.com/office/drawing/2014/main" xmlns="" id="{0370AA61-B230-4320-8591-17B9EA527174}"/>
              </a:ext>
            </a:extLst>
          </p:cNvPr>
          <p:cNvSpPr/>
          <p:nvPr userDrawn="1"/>
        </p:nvSpPr>
        <p:spPr bwMode="auto">
          <a:xfrm>
            <a:off x="11792583" y="35647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6" name="Marcador de contenido 7">
            <a:extLst>
              <a:ext uri="{FF2B5EF4-FFF2-40B4-BE49-F238E27FC236}">
                <a16:creationId xmlns:a16="http://schemas.microsoft.com/office/drawing/2014/main" xmlns="" id="{2A783413-0A31-4F6C-B545-866183ABB00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081999" y="2875327"/>
            <a:ext cx="3348000" cy="2291676"/>
          </a:xfrm>
        </p:spPr>
        <p:txBody>
          <a:bodyPr rtlCol="0" anchor="ctr" anchorCtr="0"/>
          <a:lstStyle/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8C4C76CE-242A-40DC-B9BA-9F6CD2FEBA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ltGray">
          <a:xfrm>
            <a:off x="761999" y="280278"/>
            <a:ext cx="10676571" cy="1002422"/>
          </a:xfrm>
        </p:spPr>
        <p:txBody>
          <a:bodyPr rtlCol="0" anchor="ctr" anchorCtr="0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566890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62000" y="352848"/>
            <a:ext cx="10667998" cy="1002422"/>
          </a:xfrm>
        </p:spPr>
        <p:txBody>
          <a:bodyPr rtlCol="0" anchor="ctr" anchorCtr="0"/>
          <a:lstStyle>
            <a:lvl1pPr algn="l">
              <a:defRPr/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8848724" y="1534886"/>
            <a:ext cx="2581273" cy="4275365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F952FD7-010C-459B-89F4-469BA4B7B5F4}" type="datetime8">
              <a:rPr lang="es-ES" noProof="0" smtClean="0"/>
              <a:t>01/05/2020 22:26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xmlns="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62000" y="1534886"/>
            <a:ext cx="7829550" cy="4275365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497476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derecha Contenido izquierd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F4768376-ED37-468E-9A28-4A8C73222CFB}"/>
              </a:ext>
            </a:extLst>
          </p:cNvPr>
          <p:cNvSpPr/>
          <p:nvPr userDrawn="1"/>
        </p:nvSpPr>
        <p:spPr>
          <a:xfrm>
            <a:off x="5263637" y="0"/>
            <a:ext cx="692836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F362A98-48C4-46B4-8EF5-C04F4F6FEDE0}" type="datetime8">
              <a:rPr lang="es-ES" noProof="0" smtClean="0"/>
              <a:t>01/05/2020 22:26</a:t>
            </a:fld>
            <a:endParaRPr lang="es-ES" noProof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  <a:p>
            <a:pPr rtl="0"/>
            <a:endParaRPr lang="es-ES" noProof="0"/>
          </a:p>
        </p:txBody>
      </p:sp>
      <p:sp>
        <p:nvSpPr>
          <p:cNvPr id="6" name="Marcador de contenido 12">
            <a:extLst>
              <a:ext uri="{FF2B5EF4-FFF2-40B4-BE49-F238E27FC236}">
                <a16:creationId xmlns:a16="http://schemas.microsoft.com/office/drawing/2014/main" xmlns="" id="{DEDD3AEB-5731-4BFB-B455-2CAA76BB8C1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22695" y="358646"/>
            <a:ext cx="5505450" cy="5896056"/>
          </a:xfrm>
        </p:spPr>
        <p:txBody>
          <a:bodyPr rtlCol="0" anchor="ctr" anchorCtr="0">
            <a:normAutofit/>
          </a:bodyPr>
          <a:lstStyle>
            <a:lvl1pPr>
              <a:defRPr sz="2800"/>
            </a:lvl1pPr>
          </a:lstStyle>
          <a:p>
            <a:pPr marL="0" lvl="0" indent="0" rtl="0">
              <a:lnSpc>
                <a:spcPct val="100000"/>
              </a:lnSpc>
              <a:spcAft>
                <a:spcPts val="2400"/>
              </a:spcAft>
              <a:buNone/>
            </a:pPr>
            <a:r>
              <a:rPr lang="es-ES" sz="3200" noProof="0">
                <a:cs typeface="Segoe UI" panose="020B0502040204020203" pitchFamily="34" charset="0"/>
              </a:rPr>
              <a:t>Editar estilos de texto del patrón</a:t>
            </a:r>
          </a:p>
        </p:txBody>
      </p:sp>
      <p:sp>
        <p:nvSpPr>
          <p:cNvPr id="8" name="Forma libre 6" title="Forma de número de página">
            <a:extLst>
              <a:ext uri="{FF2B5EF4-FFF2-40B4-BE49-F238E27FC236}">
                <a16:creationId xmlns:a16="http://schemas.microsoft.com/office/drawing/2014/main" xmlns="" id="{F054F317-CFFE-48EF-91D4-872C9FE7043D}"/>
              </a:ext>
            </a:extLst>
          </p:cNvPr>
          <p:cNvSpPr/>
          <p:nvPr userDrawn="1"/>
        </p:nvSpPr>
        <p:spPr bwMode="auto">
          <a:xfrm>
            <a:off x="11793378" y="360167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" name="Título 10">
            <a:extLst>
              <a:ext uri="{FF2B5EF4-FFF2-40B4-BE49-F238E27FC236}">
                <a16:creationId xmlns:a16="http://schemas.microsoft.com/office/drawing/2014/main" xmlns="" id="{0D58896D-DB7B-49E4-87EC-67CEAB2EF5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7570" y="548792"/>
            <a:ext cx="3833906" cy="4952492"/>
          </a:xfrm>
        </p:spPr>
        <p:txBody>
          <a:bodyPr rtlCol="0"/>
          <a:lstStyle/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10" name="Marcador de número de diapositiva 5"/>
          <p:cNvSpPr txBox="1">
            <a:spLocks/>
          </p:cNvSpPr>
          <p:nvPr userDrawn="1"/>
        </p:nvSpPr>
        <p:spPr>
          <a:xfrm>
            <a:off x="11781761" y="582428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i="1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9F9883E2-3D63-40B4-9105-EAB596140EA2}" type="slidenum">
              <a:rPr lang="es-ES" noProof="0" smtClean="0">
                <a:solidFill>
                  <a:schemeClr val="bg2"/>
                </a:solidFill>
              </a:rPr>
              <a:t>‹Nº›</a:t>
            </a:fld>
            <a:endParaRPr lang="es-ES" noProof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192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a libre 6" title="Forma de número de página">
            <a:extLst>
              <a:ext uri="{FF2B5EF4-FFF2-40B4-BE49-F238E27FC236}">
                <a16:creationId xmlns:a16="http://schemas.microsoft.com/office/drawing/2014/main" xmlns="" id="{B162E9BD-1CEB-41D5-8DEB-7C5EDF3B01C3}"/>
              </a:ext>
            </a:extLst>
          </p:cNvPr>
          <p:cNvSpPr/>
          <p:nvPr userDrawn="1"/>
        </p:nvSpPr>
        <p:spPr bwMode="auto">
          <a:xfrm>
            <a:off x="11792583" y="35647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rtl="0"/>
            <a:fld id="{C4961CD1-7A49-47D7-9BCD-735513CBFAEB}" type="datetime8">
              <a:rPr lang="es-ES" noProof="0" smtClean="0"/>
              <a:t>01/05/2020 22:26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es-ES" noProof="0"/>
              <a:t>Agregue un pie de página 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784011" y="587179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tx2"/>
                </a:solidFill>
                <a:latin typeface="+mj-lt"/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cxnSp>
        <p:nvCxnSpPr>
          <p:cNvPr id="10" name="Conector recto 9" title="Líneas de regla horizontal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87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62" r:id="rId3"/>
    <p:sldLayoutId id="2147483673" r:id="rId4"/>
    <p:sldLayoutId id="2147483677" r:id="rId5"/>
    <p:sldLayoutId id="2147483674" r:id="rId6"/>
    <p:sldLayoutId id="2147483679" r:id="rId7"/>
    <p:sldLayoutId id="2147483678" r:id="rId8"/>
    <p:sldLayoutId id="2147483676" r:id="rId9"/>
    <p:sldLayoutId id="2147483675" r:id="rId10"/>
    <p:sldLayoutId id="2147483665" r:id="rId11"/>
    <p:sldLayoutId id="2147483682" r:id="rId12"/>
    <p:sldLayoutId id="2147483681" r:id="rId13"/>
    <p:sldLayoutId id="2147483667" r:id="rId14"/>
    <p:sldLayoutId id="2147483668" r:id="rId15"/>
    <p:sldLayoutId id="2147483680" r:id="rId16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0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shXj-YCWWeM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s://www.youtube.com/watch?v=shXj-YCWWe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rofesor">
            <a:extLst>
              <a:ext uri="{FF2B5EF4-FFF2-40B4-BE49-F238E27FC236}">
                <a16:creationId xmlns:a16="http://schemas.microsoft.com/office/drawing/2014/main" xmlns="" id="{55999741-3CB0-4E9F-9B1F-47F7BDC2DB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296" y="0"/>
            <a:ext cx="12240000" cy="690664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478B3CD-9828-4280-95EC-5F9D73400FF8}"/>
              </a:ext>
            </a:extLst>
          </p:cNvPr>
          <p:cNvSpPr>
            <a:spLocks noGrp="1"/>
          </p:cNvSpPr>
          <p:nvPr>
            <p:ph type="ctrTitle"/>
          </p:nvPr>
        </p:nvSpPr>
        <p:spPr bwMode="white">
          <a:xfrm>
            <a:off x="1971488" y="2186107"/>
            <a:ext cx="8278071" cy="2159424"/>
          </a:xfrm>
        </p:spPr>
        <p:txBody>
          <a:bodyPr rtlCol="0"/>
          <a:lstStyle/>
          <a:p>
            <a:pPr rtl="0"/>
            <a:r>
              <a:rPr lang="es-ES" sz="8000" dirty="0" smtClean="0">
                <a:solidFill>
                  <a:schemeClr val="tx1"/>
                </a:solidFill>
              </a:rPr>
              <a:t>Clase 1</a:t>
            </a:r>
            <a:br>
              <a:rPr lang="es-ES" sz="8000" dirty="0" smtClean="0">
                <a:solidFill>
                  <a:schemeClr val="tx1"/>
                </a:solidFill>
              </a:rPr>
            </a:br>
            <a:r>
              <a:rPr lang="es-ES" sz="8000" dirty="0" smtClean="0">
                <a:solidFill>
                  <a:schemeClr val="tx1"/>
                </a:solidFill>
              </a:rPr>
              <a:t>multiplicación de números decimales</a:t>
            </a:r>
            <a:endParaRPr lang="es-ES" sz="8000" dirty="0">
              <a:solidFill>
                <a:schemeClr val="accent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5A9A3178-CB65-4687-BC8A-DBB6F3C6EF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rtl="0">
              <a:lnSpc>
                <a:spcPct val="100000"/>
              </a:lnSpc>
            </a:pPr>
            <a:r>
              <a:rPr lang="es-ES" sz="3200" dirty="0" smtClean="0">
                <a:solidFill>
                  <a:schemeClr val="tx1"/>
                </a:solidFill>
                <a:cs typeface="Segoe UI" panose="020B0502040204020203" pitchFamily="34" charset="0"/>
              </a:rPr>
              <a:t>Profesora: Anyerine </a:t>
            </a:r>
            <a:r>
              <a:rPr lang="es-ES" sz="3200" dirty="0" smtClean="0">
                <a:solidFill>
                  <a:schemeClr val="tx1"/>
                </a:solidFill>
                <a:cs typeface="Segoe UI" panose="020B0502040204020203" pitchFamily="34" charset="0"/>
              </a:rPr>
              <a:t>Castro</a:t>
            </a:r>
            <a:endParaRPr lang="es-ES" sz="3200" dirty="0">
              <a:solidFill>
                <a:schemeClr val="tx1"/>
              </a:solidFill>
              <a:cs typeface="Segoe UI" panose="020B0502040204020203" pitchFamily="34" charset="0"/>
            </a:endParaRPr>
          </a:p>
        </p:txBody>
      </p:sp>
      <p:grpSp>
        <p:nvGrpSpPr>
          <p:cNvPr id="6" name="Grupo 5" descr="elemento decorativo">
            <a:extLst>
              <a:ext uri="{FF2B5EF4-FFF2-40B4-BE49-F238E27FC236}">
                <a16:creationId xmlns:a16="http://schemas.microsoft.com/office/drawing/2014/main" xmlns="" id="{698C1723-6BE3-4292-90F2-43C7A22F50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 bwMode="white">
          <a:xfrm>
            <a:off x="2407627" y="1171152"/>
            <a:ext cx="7376746" cy="4149970"/>
            <a:chOff x="2989385" y="1679331"/>
            <a:chExt cx="7376746" cy="2681654"/>
          </a:xfrm>
        </p:grpSpPr>
        <p:cxnSp>
          <p:nvCxnSpPr>
            <p:cNvPr id="7" name="Conector recto 6">
              <a:extLst>
                <a:ext uri="{FF2B5EF4-FFF2-40B4-BE49-F238E27FC236}">
                  <a16:creationId xmlns:a16="http://schemas.microsoft.com/office/drawing/2014/main" xmlns="" id="{EFF9A4E4-33FF-4BA5-9A1C-6E8B73621BEB}"/>
                </a:ext>
              </a:extLst>
            </p:cNvPr>
            <p:cNvCxnSpPr/>
            <p:nvPr/>
          </p:nvCxnSpPr>
          <p:spPr bwMode="white">
            <a:xfrm>
              <a:off x="2989385" y="1679331"/>
              <a:ext cx="7376746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xmlns="" id="{D9168D7F-9049-4135-9731-02DB8D3CD4C9}"/>
                </a:ext>
              </a:extLst>
            </p:cNvPr>
            <p:cNvCxnSpPr/>
            <p:nvPr/>
          </p:nvCxnSpPr>
          <p:spPr bwMode="white">
            <a:xfrm>
              <a:off x="10366130" y="1688123"/>
              <a:ext cx="0" cy="2672862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xmlns="" id="{0A19D412-8FFA-4958-A76C-EB9E1F690AD9}"/>
                </a:ext>
              </a:extLst>
            </p:cNvPr>
            <p:cNvCxnSpPr/>
            <p:nvPr/>
          </p:nvCxnSpPr>
          <p:spPr bwMode="white">
            <a:xfrm>
              <a:off x="2989385" y="1679331"/>
              <a:ext cx="0" cy="26748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9">
              <a:extLst>
                <a:ext uri="{FF2B5EF4-FFF2-40B4-BE49-F238E27FC236}">
                  <a16:creationId xmlns:a16="http://schemas.microsoft.com/office/drawing/2014/main" xmlns="" id="{E85B0E36-8696-452F-958E-984FBF104D99}"/>
                </a:ext>
              </a:extLst>
            </p:cNvPr>
            <p:cNvCxnSpPr>
              <a:cxnSpLocks/>
            </p:cNvCxnSpPr>
            <p:nvPr/>
          </p:nvCxnSpPr>
          <p:spPr bwMode="white">
            <a:xfrm>
              <a:off x="2989385" y="4354131"/>
              <a:ext cx="1116623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10">
              <a:extLst>
                <a:ext uri="{FF2B5EF4-FFF2-40B4-BE49-F238E27FC236}">
                  <a16:creationId xmlns:a16="http://schemas.microsoft.com/office/drawing/2014/main" xmlns="" id="{D3F49821-5888-450B-ABA1-D4D7B73EC2AB}"/>
                </a:ext>
              </a:extLst>
            </p:cNvPr>
            <p:cNvCxnSpPr>
              <a:cxnSpLocks/>
            </p:cNvCxnSpPr>
            <p:nvPr/>
          </p:nvCxnSpPr>
          <p:spPr bwMode="white">
            <a:xfrm>
              <a:off x="9211408" y="4360985"/>
              <a:ext cx="1154723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Marcador de número de diapositiva 3" hidden="1">
            <a:extLst>
              <a:ext uri="{FF2B5EF4-FFF2-40B4-BE49-F238E27FC236}">
                <a16:creationId xmlns:a16="http://schemas.microsoft.com/office/drawing/2014/main" xmlns="" id="{192D9B22-CA63-4CDB-8957-40947F45B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AAC19ED-7CFA-4AF2-BE7E-6017F4B12C9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51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AAC19ED-7CFA-4AF2-BE7E-6017F4B12C94}" type="slidenum">
              <a:rPr lang="es-ES" noProof="0" smtClean="0"/>
              <a:pPr rtl="0"/>
              <a:t>2</a:t>
            </a:fld>
            <a:endParaRPr lang="es-ES" noProof="0"/>
          </a:p>
        </p:txBody>
      </p:sp>
      <p:sp>
        <p:nvSpPr>
          <p:cNvPr id="7" name="Rectángulo: Esquinas redondeadas 11" descr="elemento decorativo">
            <a:extLst>
              <a:ext uri="{FF2B5EF4-FFF2-40B4-BE49-F238E27FC236}">
                <a16:creationId xmlns:a16="http://schemas.microsoft.com/office/drawing/2014/main" xmlns="" id="{7D2A6366-FF6C-47F2-B842-B9F516ACC7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1516" y="952304"/>
            <a:ext cx="5190186" cy="555757"/>
          </a:xfrm>
          <a:prstGeom prst="round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-ES" sz="2400" dirty="0" smtClean="0"/>
              <a:t>Preparar el aprendizaje</a:t>
            </a:r>
            <a:r>
              <a:rPr lang="es-ES" sz="2800" dirty="0" smtClean="0"/>
              <a:t>:</a:t>
            </a:r>
            <a:endParaRPr lang="es-ES" sz="2800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CCB86D27-68F1-47B9-A6E0-2CEAFAEB2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6" y="498009"/>
            <a:ext cx="11500834" cy="358646"/>
          </a:xfrm>
        </p:spPr>
        <p:txBody>
          <a:bodyPr rtlCol="0">
            <a:noAutofit/>
          </a:bodyPr>
          <a:lstStyle/>
          <a:p>
            <a:pPr algn="l"/>
            <a:r>
              <a:rPr lang="es-ES" sz="2400" dirty="0"/>
              <a:t>Objetivo de la clase: multiplicar números decimales por números naturales y números decimales por números decimales. </a:t>
            </a:r>
            <a:r>
              <a:rPr lang="es-ES" sz="2400" i="1" dirty="0"/>
              <a:t/>
            </a:r>
            <a:br>
              <a:rPr lang="es-ES" sz="2400" i="1" dirty="0"/>
            </a:br>
            <a:endParaRPr lang="es-ES" sz="3600" dirty="0"/>
          </a:p>
        </p:txBody>
      </p:sp>
      <p:sp>
        <p:nvSpPr>
          <p:cNvPr id="9" name="Marcador de contenido 15"/>
          <p:cNvSpPr>
            <a:spLocks noGrp="1"/>
          </p:cNvSpPr>
          <p:nvPr>
            <p:ph idx="4294967295"/>
          </p:nvPr>
        </p:nvSpPr>
        <p:spPr>
          <a:xfrm>
            <a:off x="303596" y="1725767"/>
            <a:ext cx="11480415" cy="48167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7429" t="51456" r="16972" b="22240"/>
          <a:stretch/>
        </p:blipFill>
        <p:spPr>
          <a:xfrm>
            <a:off x="2158154" y="2377173"/>
            <a:ext cx="7997780" cy="180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58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AAC19ED-7CFA-4AF2-BE7E-6017F4B12C94}" type="slidenum">
              <a:rPr lang="es-ES" noProof="0" smtClean="0"/>
              <a:pPr rtl="0"/>
              <a:t>3</a:t>
            </a:fld>
            <a:endParaRPr lang="es-ES" noProof="0"/>
          </a:p>
        </p:txBody>
      </p:sp>
      <p:sp>
        <p:nvSpPr>
          <p:cNvPr id="7" name="Rectángulo: Esquinas redondeadas 11" descr="elemento decorativo">
            <a:extLst>
              <a:ext uri="{FF2B5EF4-FFF2-40B4-BE49-F238E27FC236}">
                <a16:creationId xmlns:a16="http://schemas.microsoft.com/office/drawing/2014/main" xmlns="" id="{7D2A6366-FF6C-47F2-B842-B9F516ACC7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15154" y="587179"/>
            <a:ext cx="10908405" cy="555757"/>
          </a:xfrm>
          <a:prstGeom prst="round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/>
              <a:t>Multiplicar números decimales por números naturales:</a:t>
            </a:r>
            <a:endParaRPr lang="es-ES" sz="2800" dirty="0"/>
          </a:p>
        </p:txBody>
      </p:sp>
      <p:sp>
        <p:nvSpPr>
          <p:cNvPr id="2" name="Marcador de contenido 1"/>
          <p:cNvSpPr>
            <a:spLocks noGrp="1"/>
          </p:cNvSpPr>
          <p:nvPr>
            <p:ph sz="quarter" idx="14"/>
          </p:nvPr>
        </p:nvSpPr>
        <p:spPr>
          <a:xfrm>
            <a:off x="412122" y="1773825"/>
            <a:ext cx="11114467" cy="3892880"/>
          </a:xfrm>
        </p:spPr>
        <p:txBody>
          <a:bodyPr/>
          <a:lstStyle/>
          <a:p>
            <a:r>
              <a:rPr lang="es-ES" i="1" dirty="0"/>
              <a:t>Para multiplicar números decimales puedes usar el mismo procedimiento que para multiplicar números naturales y en el producto escribir la coma. El producto tendrá tantas cifras decimales como los factores involucrados.</a:t>
            </a:r>
          </a:p>
          <a:p>
            <a:r>
              <a:rPr lang="es-ES" i="1" dirty="0"/>
              <a:t>Por ejemplo, puedes visualizar la forma de hacerlo en el recuadro del final de la </a:t>
            </a:r>
            <a:r>
              <a:rPr lang="es-ES" i="1" dirty="0">
                <a:solidFill>
                  <a:srgbClr val="FF0000"/>
                </a:solidFill>
              </a:rPr>
              <a:t>página 30 </a:t>
            </a:r>
            <a:r>
              <a:rPr lang="es-ES" i="1" dirty="0"/>
              <a:t>del texto en el caso de la multiplicación de un número decimal por un número natural. </a:t>
            </a:r>
          </a:p>
        </p:txBody>
      </p:sp>
    </p:spTree>
    <p:extLst>
      <p:ext uri="{BB962C8B-B14F-4D97-AF65-F5344CB8AC3E}">
        <p14:creationId xmlns:p14="http://schemas.microsoft.com/office/powerpoint/2010/main" val="418991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AAC19ED-7CFA-4AF2-BE7E-6017F4B12C94}" type="slidenum">
              <a:rPr lang="es-ES" noProof="0" smtClean="0"/>
              <a:pPr rtl="0"/>
              <a:t>4</a:t>
            </a:fld>
            <a:endParaRPr lang="es-ES" noProof="0"/>
          </a:p>
        </p:txBody>
      </p:sp>
      <p:sp>
        <p:nvSpPr>
          <p:cNvPr id="8" name="Rectángulo: Esquinas redondeadas 11" descr="elemento decorativo">
            <a:extLst>
              <a:ext uri="{FF2B5EF4-FFF2-40B4-BE49-F238E27FC236}">
                <a16:creationId xmlns:a16="http://schemas.microsoft.com/office/drawing/2014/main" xmlns="" id="{7D2A6366-FF6C-47F2-B842-B9F516ACC7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1516" y="952304"/>
            <a:ext cx="5190186" cy="555757"/>
          </a:xfrm>
          <a:prstGeom prst="round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-ES" sz="2800" dirty="0"/>
              <a:t>A</a:t>
            </a:r>
            <a:r>
              <a:rPr lang="es-ES" sz="2800" dirty="0" smtClean="0"/>
              <a:t>plica! </a:t>
            </a:r>
            <a:endParaRPr lang="es-ES" sz="2800" dirty="0"/>
          </a:p>
        </p:txBody>
      </p:sp>
      <p:sp>
        <p:nvSpPr>
          <p:cNvPr id="2" name="Marcador de contenido 1"/>
          <p:cNvSpPr>
            <a:spLocks noGrp="1"/>
          </p:cNvSpPr>
          <p:nvPr>
            <p:ph sz="quarter" idx="13"/>
          </p:nvPr>
        </p:nvSpPr>
        <p:spPr>
          <a:xfrm>
            <a:off x="761998" y="2443527"/>
            <a:ext cx="11150959" cy="1986805"/>
          </a:xfrm>
        </p:spPr>
        <p:txBody>
          <a:bodyPr/>
          <a:lstStyle/>
          <a:p>
            <a:r>
              <a:rPr lang="es-ES" dirty="0"/>
              <a:t>1. Desarrolla el ejercicio 1 de la página 30 </a:t>
            </a:r>
            <a:endParaRPr lang="es-ES" dirty="0" smtClean="0"/>
          </a:p>
          <a:p>
            <a:r>
              <a:rPr lang="es-ES" dirty="0" smtClean="0"/>
              <a:t>2</a:t>
            </a:r>
            <a:r>
              <a:rPr lang="es-ES" dirty="0"/>
              <a:t>. Desarrolla los ejercicios 2 a, b, c y d de la página 31 del texto.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36032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AAC19ED-7CFA-4AF2-BE7E-6017F4B12C94}" type="slidenum">
              <a:rPr lang="es-ES" noProof="0" smtClean="0"/>
              <a:pPr rtl="0"/>
              <a:t>5</a:t>
            </a:fld>
            <a:endParaRPr lang="es-ES" noProof="0"/>
          </a:p>
        </p:txBody>
      </p:sp>
      <p:sp>
        <p:nvSpPr>
          <p:cNvPr id="9" name="Rectángulo: Esquinas redondeadas 11" descr="elemento decorativo">
            <a:extLst>
              <a:ext uri="{FF2B5EF4-FFF2-40B4-BE49-F238E27FC236}">
                <a16:creationId xmlns:a16="http://schemas.microsoft.com/office/drawing/2014/main" xmlns="" id="{7D2A6366-FF6C-47F2-B842-B9F516ACC7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41667" y="450762"/>
            <a:ext cx="11204620" cy="999840"/>
          </a:xfrm>
          <a:prstGeom prst="round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/>
              <a:t>Multiplicar números decimales por números decimales: </a:t>
            </a:r>
            <a:endParaRPr lang="es-ES" sz="2800" dirty="0"/>
          </a:p>
        </p:txBody>
      </p:sp>
      <p:sp>
        <p:nvSpPr>
          <p:cNvPr id="5" name="Marcador de contenido 4"/>
          <p:cNvSpPr>
            <a:spLocks noGrp="1"/>
          </p:cNvSpPr>
          <p:nvPr>
            <p:ph sz="quarter" idx="13"/>
          </p:nvPr>
        </p:nvSpPr>
        <p:spPr>
          <a:xfrm>
            <a:off x="761999" y="2443527"/>
            <a:ext cx="10313832" cy="1742107"/>
          </a:xfrm>
        </p:spPr>
        <p:txBody>
          <a:bodyPr>
            <a:normAutofit/>
          </a:bodyPr>
          <a:lstStyle/>
          <a:p>
            <a:r>
              <a:rPr lang="es-ES" dirty="0"/>
              <a:t>Ahora recordemos el caso de multiplicar dos números cuando los dos factores son números decimales. Analiza la actividad 5 de la página 31 del texto.</a:t>
            </a:r>
          </a:p>
          <a:p>
            <a:r>
              <a:rPr lang="es-ES" dirty="0"/>
              <a:t>Desarrolla el ejercicio 7 de la página 32, los ejercicios 7a, b, c y d de la página 32 del texto.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76624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10C46EC-1FC7-4065-BC98-F8A55E539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815" y="543707"/>
            <a:ext cx="3833906" cy="2278772"/>
          </a:xfrm>
        </p:spPr>
        <p:txBody>
          <a:bodyPr rtlCol="0"/>
          <a:lstStyle/>
          <a:p>
            <a:pPr rtl="0"/>
            <a:r>
              <a:rPr lang="es-ES" dirty="0" smtClean="0">
                <a:solidFill>
                  <a:schemeClr val="tx1"/>
                </a:solidFill>
              </a:rPr>
              <a:t>Ahora…..</a:t>
            </a:r>
            <a:endParaRPr lang="es-ES" dirty="0"/>
          </a:p>
        </p:txBody>
      </p:sp>
      <p:sp>
        <p:nvSpPr>
          <p:cNvPr id="4" name="Rectángulo: Esquinas redondeadas 3" descr="elemento decorativo">
            <a:extLst>
              <a:ext uri="{FF2B5EF4-FFF2-40B4-BE49-F238E27FC236}">
                <a16:creationId xmlns:a16="http://schemas.microsoft.com/office/drawing/2014/main" xmlns="" id="{4040E108-43C3-4816-91FB-4F3FE893D4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759423" y="1421683"/>
            <a:ext cx="3833906" cy="1035767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-ES" dirty="0" smtClean="0"/>
              <a:t>A trabajar en el texto del estudiante o cuadernillo de trabajo</a:t>
            </a:r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/>
              <a:t>Vamos concluyendo: </a:t>
            </a:r>
            <a:endParaRPr lang="es-ES" smtClean="0"/>
          </a:p>
          <a:p>
            <a:r>
              <a:rPr lang="es-ES" smtClean="0"/>
              <a:t> </a:t>
            </a:r>
            <a:r>
              <a:rPr lang="es-ES"/>
              <a:t>Desarrolla el ejercicio 7 de la página 32, los ejercicios 7e y 7f de la página 32 del texto</a:t>
            </a:r>
            <a:endParaRPr lang="es-ES" dirty="0"/>
          </a:p>
          <a:p>
            <a:r>
              <a:rPr lang="es-ES" sz="1800" i="1" dirty="0"/>
              <a:t>Recuerda que puedes subir fotografías de cada pagina de Alexia cuando termines o enviarlas al mail si tienes alguna:</a:t>
            </a:r>
          </a:p>
          <a:p>
            <a:r>
              <a:rPr lang="es-ES" sz="1800" i="1" dirty="0"/>
              <a:t>matematicacepj@gmail.com</a:t>
            </a:r>
            <a:endParaRPr lang="es-CL" sz="1800" i="1" dirty="0"/>
          </a:p>
          <a:p>
            <a:endParaRPr lang="es-ES" sz="1800" dirty="0" smtClean="0"/>
          </a:p>
        </p:txBody>
      </p:sp>
      <p:sp>
        <p:nvSpPr>
          <p:cNvPr id="6" name="Rectángulo: Esquinas redondeadas 3" descr="elemento decorativo">
            <a:extLst>
              <a:ext uri="{FF2B5EF4-FFF2-40B4-BE49-F238E27FC236}">
                <a16:creationId xmlns:a16="http://schemas.microsoft.com/office/drawing/2014/main" xmlns="" id="{4040E108-43C3-4816-91FB-4F3FE893D4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2664688"/>
            <a:ext cx="5563272" cy="1035767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-ES" dirty="0" smtClean="0"/>
              <a:t>Video explicativo:</a:t>
            </a:r>
          </a:p>
          <a:p>
            <a:pPr algn="ctr"/>
            <a:r>
              <a:rPr lang="es-ES_tradnl" u="sng" dirty="0">
                <a:hlinkClick r:id="rId4"/>
              </a:rPr>
              <a:t>https://www.youtube.com/watch?v=shXj-YCWWeM</a:t>
            </a:r>
            <a:endParaRPr lang="es-ES" dirty="0"/>
          </a:p>
        </p:txBody>
      </p:sp>
      <p:pic>
        <p:nvPicPr>
          <p:cNvPr id="3" name="shXj-YCWWeM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95636" y="3800475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347421"/>
      </p:ext>
    </p:extLst>
  </p:cSld>
  <p:clrMapOvr>
    <a:masterClrMapping/>
  </p:clrMapOvr>
</p:sld>
</file>

<file path=ppt/theme/theme1.xml><?xml version="1.0" encoding="utf-8"?>
<a:theme xmlns:a="http://schemas.openxmlformats.org/drawingml/2006/main" name="Titular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Custom 5">
      <a:majorFont>
        <a:latin typeface="Franklin Gothic Demi"/>
        <a:ea typeface=""/>
        <a:cs typeface=""/>
      </a:majorFont>
      <a:minorFont>
        <a:latin typeface="Franklin Gothic Medium"/>
        <a:ea typeface=""/>
        <a:cs typeface="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57150"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477987_TF33527777" id="{999234CB-96B8-4573-BC86-D76DFB6D9195}" vid="{9FD71C71-61D9-41DA-9C40-1A7BEDE5A7C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1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B85429E6-13D0-4D69-B2AD-EDA3074FAB41}">
  <we:reference id="wa104381063" version="1.0.0.0" store="en-US" storeType="OMEX"/>
  <we:alternateReferences>
    <we:reference id="wa104381063" version="1.0.0.0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E13AB06-BF88-4433-A0BD-F8B544C9B5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8C76B70-05A8-4DEE-8E00-4F383FBFCA23}">
  <ds:schemaRefs>
    <ds:schemaRef ds:uri="fb0879af-3eba-417a-a55a-ffe6dcd6ca77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6dc4bcd6-49db-4c07-9060-8acfc67cef9f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797F60B-DD54-48B5-A371-5DA4912C13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Procedimientos de seguridad</Template>
  <TotalTime>0</TotalTime>
  <Words>265</Words>
  <Application>Microsoft Office PowerPoint</Application>
  <PresentationFormat>Panorámica</PresentationFormat>
  <Paragraphs>28</Paragraphs>
  <Slides>6</Slides>
  <Notes>2</Notes>
  <HiddenSlides>0</HiddenSlides>
  <MMClips>1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Arial</vt:lpstr>
      <vt:lpstr>Calibri</vt:lpstr>
      <vt:lpstr>Corbel</vt:lpstr>
      <vt:lpstr>Franklin Gothic Demi</vt:lpstr>
      <vt:lpstr>Franklin Gothic Medium</vt:lpstr>
      <vt:lpstr>Segoe UI</vt:lpstr>
      <vt:lpstr>Titulares</vt:lpstr>
      <vt:lpstr>Clase 1 multiplicación de números decimales</vt:lpstr>
      <vt:lpstr>Objetivo de la clase: multiplicar números decimales por números naturales y números decimales por números decimales.  </vt:lpstr>
      <vt:lpstr>Presentación de PowerPoint</vt:lpstr>
      <vt:lpstr>Presentación de PowerPoint</vt:lpstr>
      <vt:lpstr>Presentación de PowerPoint</vt:lpstr>
      <vt:lpstr>Ahora…..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2020-04-29T21:16:55Z</dcterms:created>
  <dcterms:modified xsi:type="dcterms:W3CDTF">2020-05-02T02:36:00Z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