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258" r:id="rId5"/>
    <p:sldId id="266" r:id="rId6"/>
    <p:sldId id="278" r:id="rId7"/>
    <p:sldId id="279" r:id="rId8"/>
    <p:sldId id="280" r:id="rId9"/>
    <p:sldId id="267" r:id="rId10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25E5076-3810-47DD-B79F-674D7AD40C0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DE0082A-A573-467B-8B8B-6F12CFFE43DE}" type="datetime1">
              <a:rPr lang="es-ES" smtClean="0"/>
              <a:t>07/05/2020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E4BCD9F-FF04-49E9-8BC2-24C84022FD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45021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9BFE120-9947-405D-8EDD-777C5B92F95F}" type="datetime1">
              <a:rPr lang="es-ES" noProof="0" smtClean="0"/>
              <a:t>07/05/2020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32AB528-7684-4A37-99F6-46340DCC2B3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6728818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0162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5524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4825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bre 6" title="Forma de número de página"/>
          <p:cNvSpPr/>
          <p:nvPr userDrawn="1"/>
        </p:nvSpPr>
        <p:spPr bwMode="auto">
          <a:xfrm>
            <a:off x="11784011" y="345139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78819" y="2270908"/>
            <a:ext cx="7034362" cy="2188992"/>
          </a:xfrm>
        </p:spPr>
        <p:txBody>
          <a:bodyPr rtlCol="0" anchor="ctr" anchorCtr="0">
            <a:noAutofit/>
          </a:bodyPr>
          <a:lstStyle>
            <a:lvl1pPr algn="ctr">
              <a:lnSpc>
                <a:spcPct val="85000"/>
              </a:lnSpc>
              <a:defRPr sz="60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86793" y="5024051"/>
            <a:ext cx="7034362" cy="1052898"/>
          </a:xfrm>
        </p:spPr>
        <p:txBody>
          <a:bodyPr rtlCol="0" anchor="ctr" anchorCtr="0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2584338" y="6314440"/>
            <a:ext cx="1596622" cy="365125"/>
          </a:xfrm>
        </p:spPr>
        <p:txBody>
          <a:bodyPr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F5596A7B-6B90-4EC9-8EC7-2632EF37282F}" type="datetime8">
              <a:rPr lang="es-ES" noProof="0" smtClean="0"/>
              <a:t>07/05/2020 16:00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515066" y="6314440"/>
            <a:ext cx="5122683" cy="365125"/>
          </a:xfrm>
        </p:spPr>
        <p:txBody>
          <a:bodyPr rtlCol="0"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/>
              <a:t>Agregue un pie de página 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784011" y="572151"/>
            <a:ext cx="407988" cy="365125"/>
          </a:xfrm>
        </p:spPr>
        <p:txBody>
          <a:bodyPr rtlCol="0"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6115496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060054D9-7800-4106-9C2D-E383D9D6A16D}"/>
              </a:ext>
            </a:extLst>
          </p:cNvPr>
          <p:cNvSpPr/>
          <p:nvPr userDrawn="1"/>
        </p:nvSpPr>
        <p:spPr>
          <a:xfrm>
            <a:off x="6901869" y="0"/>
            <a:ext cx="529336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D06DAE-8EB6-44AF-A79D-EA0B864D1651}" type="datetime8">
              <a:rPr lang="es-ES" noProof="0" smtClean="0"/>
              <a:t>07/05/2020 16:00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  <a:p>
            <a:pPr rtl="0"/>
            <a:endParaRPr lang="es-ES" noProof="0"/>
          </a:p>
        </p:txBody>
      </p:sp>
      <p:sp>
        <p:nvSpPr>
          <p:cNvPr id="8" name="Marcador de contenido 7">
            <a:extLst>
              <a:ext uri="{FF2B5EF4-FFF2-40B4-BE49-F238E27FC236}">
                <a16:creationId xmlns=""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46659" y="688779"/>
            <a:ext cx="5746376" cy="5223072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 bwMode="ltGray">
          <a:xfrm>
            <a:off x="7213600" y="280278"/>
            <a:ext cx="4641006" cy="2397608"/>
          </a:xfrm>
        </p:spPr>
        <p:txBody>
          <a:bodyPr rtlCol="0" anchor="ctr" anchorCtr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12" name="Forma libre 6" title="Forma de número de página">
            <a:extLst>
              <a:ext uri="{FF2B5EF4-FFF2-40B4-BE49-F238E27FC236}">
                <a16:creationId xmlns="" xmlns:a16="http://schemas.microsoft.com/office/drawing/2014/main" id="{B162E9BD-1CEB-41D5-8DEB-7C5EDF3B01C3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Marcador de número de diapositiva 5"/>
          <p:cNvSpPr txBox="1">
            <a:spLocks/>
          </p:cNvSpPr>
          <p:nvPr userDrawn="1"/>
        </p:nvSpPr>
        <p:spPr>
          <a:xfrm>
            <a:off x="11781761" y="582428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1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9608737B-7E37-4D2D-8CF5-4158DCD891E4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468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62000" y="557784"/>
            <a:ext cx="3831336" cy="4956048"/>
          </a:xfrm>
        </p:spPr>
        <p:txBody>
          <a:bodyPr rtlCol="0"/>
          <a:lstStyle/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5181600" y="558065"/>
            <a:ext cx="6245352" cy="914400"/>
          </a:xfrm>
        </p:spPr>
        <p:txBody>
          <a:bodyPr rtlCol="0"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5181600" y="1526671"/>
            <a:ext cx="6245352" cy="1755648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5181600" y="3700826"/>
            <a:ext cx="6248400" cy="914400"/>
          </a:xfrm>
        </p:spPr>
        <p:txBody>
          <a:bodyPr rtlCol="0"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 hasCustomPrompt="1"/>
          </p:nvPr>
        </p:nvSpPr>
        <p:spPr>
          <a:xfrm>
            <a:off x="5181600" y="4669432"/>
            <a:ext cx="6245352" cy="1755648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C1602C-5329-485F-BF72-973241F98A36}" type="datetime8">
              <a:rPr lang="es-ES" noProof="0" smtClean="0"/>
              <a:t>07/05/2020 16:00</a:t>
            </a:fld>
            <a:endParaRPr lang="es-ES" noProof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  <a:p>
            <a:pPr rtl="0"/>
            <a:endParaRPr lang="es-ES" noProof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826767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62000" y="557784"/>
            <a:ext cx="3831336" cy="4956048"/>
          </a:xfrm>
        </p:spPr>
        <p:txBody>
          <a:bodyPr rtlCol="0"/>
          <a:lstStyle/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53F345-876A-43A8-AC1D-0C2B448A3384}" type="datetime8">
              <a:rPr lang="es-ES" noProof="0" smtClean="0"/>
              <a:t>07/05/2020 16:00</a:t>
            </a:fld>
            <a:endParaRPr lang="es-ES" noProof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  <a:p>
            <a:pPr rtl="0"/>
            <a:endParaRPr lang="es-ES" noProof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0" name="Marcador de contenido 2">
            <a:extLst>
              <a:ext uri="{FF2B5EF4-FFF2-40B4-BE49-F238E27FC236}">
                <a16:creationId xmlns="" xmlns:a16="http://schemas.microsoft.com/office/drawing/2014/main" id="{A1651A72-6E17-4CF4-8218-285FCAC88EC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181600" y="557784"/>
            <a:ext cx="6248400" cy="2307964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1" name="Marcador de posición de contenido 3">
            <a:extLst>
              <a:ext uri="{FF2B5EF4-FFF2-40B4-BE49-F238E27FC236}">
                <a16:creationId xmlns="" xmlns:a16="http://schemas.microsoft.com/office/drawing/2014/main" id="{E2A31231-1080-4CC0-9896-EF779EE27CB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165121" y="2950589"/>
            <a:ext cx="6188679" cy="2563243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160327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62000" y="557784"/>
            <a:ext cx="3831336" cy="4956048"/>
          </a:xfrm>
        </p:spPr>
        <p:txBody>
          <a:bodyPr rtlCol="0"/>
          <a:lstStyle/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634DAB-0590-4A71-A201-CD2D86848F5A}" type="datetime8">
              <a:rPr lang="es-ES" noProof="0" smtClean="0"/>
              <a:t>07/05/2020 16:00</a:t>
            </a:fld>
            <a:endParaRPr lang="es-ES" noProof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  <a:p>
            <a:pPr rtl="0"/>
            <a:endParaRPr lang="es-ES" noProof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723952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B7E2A2-B215-4306-813F-33B4538FB3E8}" type="datetime8">
              <a:rPr lang="es-ES" noProof="0" smtClean="0"/>
              <a:t>07/05/2020 16:00</a:t>
            </a:fld>
            <a:endParaRPr lang="es-ES" noProof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  <a:p>
            <a:pPr rtl="0"/>
            <a:endParaRPr lang="es-ES" noProof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99539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62000" y="555479"/>
            <a:ext cx="3838776" cy="1921022"/>
          </a:xfrm>
        </p:spPr>
        <p:txBody>
          <a:bodyPr rtlCol="0" anchor="t">
            <a:noAutofit/>
          </a:bodyPr>
          <a:lstStyle>
            <a:lvl1pPr>
              <a:lnSpc>
                <a:spcPct val="93000"/>
              </a:lnSpc>
              <a:defRPr sz="4400"/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1600" y="564147"/>
            <a:ext cx="6248400" cy="5622644"/>
          </a:xfrm>
        </p:spPr>
        <p:txBody>
          <a:bodyPr rtlCol="0"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762000" y="2621512"/>
            <a:ext cx="3838776" cy="3239537"/>
          </a:xfrm>
        </p:spPr>
        <p:txBody>
          <a:bodyPr rtlCol="0"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3B16A3-2AEA-41B3-8D6D-25112DF9D746}" type="datetime8">
              <a:rPr lang="es-ES" noProof="0" smtClean="0"/>
              <a:t>07/05/2020 16:00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840368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62000" y="555479"/>
            <a:ext cx="3838776" cy="1921022"/>
          </a:xfrm>
        </p:spPr>
        <p:txBody>
          <a:bodyPr rtlCol="0" anchor="t">
            <a:noAutofit/>
          </a:bodyPr>
          <a:lstStyle>
            <a:lvl1pPr>
              <a:lnSpc>
                <a:spcPct val="93000"/>
              </a:lnSpc>
              <a:defRPr sz="4400"/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762000" y="2621512"/>
            <a:ext cx="3838776" cy="3239537"/>
          </a:xfrm>
        </p:spPr>
        <p:txBody>
          <a:bodyPr rtlCol="0"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67681B-FE13-4790-B51F-B5A6B4A2C928}" type="datetime8">
              <a:rPr lang="es-ES" noProof="0" smtClean="0"/>
              <a:t>07/05/2020 16:00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8" name="Marcador de posición de imagen 2">
            <a:extLst>
              <a:ext uri="{FF2B5EF4-FFF2-40B4-BE49-F238E27FC236}">
                <a16:creationId xmlns="" xmlns:a16="http://schemas.microsoft.com/office/drawing/2014/main" id="{B3A5F786-D848-499D-B37D-96CF11DE90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55480"/>
            <a:ext cx="6246812" cy="530557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17262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bre 6" title="Forma de número de página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rtlCol="0"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 rtlCol="0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5D970E51-1DAC-4C99-A0A5-19529789575A}" type="datetime8">
              <a:rPr lang="es-ES" noProof="0" smtClean="0"/>
              <a:t>07/05/2020 16:00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 rtlCol="0"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/>
              <a:t>Agregue un pie de página</a:t>
            </a:r>
          </a:p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 rtlCol="0"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9" name="Conector recto 8" title="Línea de regla vertical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377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D25FA9-F0CF-41E5-B762-98BA71E0CF9B}" type="datetime8">
              <a:rPr lang="es-ES" noProof="0" smtClean="0"/>
              <a:t>07/05/2020 16:00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069934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78772"/>
          </a:xfrm>
        </p:spPr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7AE8F0-AEF4-45DC-B2D6-7FFFAA92E171}" type="datetime8">
              <a:rPr lang="es-ES" noProof="0" smtClean="0"/>
              <a:t>07/05/2020 16:00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8" name="Marcador de posición de contenido 7">
            <a:extLst>
              <a:ext uri="{FF2B5EF4-FFF2-40B4-BE49-F238E27FC236}">
                <a16:creationId xmlns=""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2001" y="2981325"/>
            <a:ext cx="1866900" cy="282892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9" name="Marcador de contenido 7">
            <a:extLst>
              <a:ext uri="{FF2B5EF4-FFF2-40B4-BE49-F238E27FC236}">
                <a16:creationId xmlns="" xmlns:a16="http://schemas.microsoft.com/office/drawing/2014/main" id="{E983FCBB-03A1-486A-BDE2-92BD88EA0FC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729006" y="2981325"/>
            <a:ext cx="1866900" cy="282892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11365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D3432B8B-A85D-47CE-98BC-3DF0B2F26AF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75400" y="431747"/>
            <a:ext cx="5105400" cy="684633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7088800" y="1468316"/>
            <a:ext cx="4831664" cy="3865070"/>
          </a:xfrm>
        </p:spPr>
        <p:txBody>
          <a:bodyPr rtlCol="0" anchor="ctr" anchorCtr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94FCBA-88D5-4065-8D6F-CC673CBC7011}" type="datetime8">
              <a:rPr lang="es-ES" noProof="0" smtClean="0"/>
              <a:t>07/05/2020 16:00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654163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65AC8F6D-0687-481A-9761-11AB8A79722C}"/>
              </a:ext>
            </a:extLst>
          </p:cNvPr>
          <p:cNvSpPr/>
          <p:nvPr userDrawn="1"/>
        </p:nvSpPr>
        <p:spPr>
          <a:xfrm>
            <a:off x="0" y="1"/>
            <a:ext cx="12191999" cy="1547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 bwMode="ltGray">
          <a:xfrm>
            <a:off x="762000" y="305678"/>
            <a:ext cx="10667998" cy="1002422"/>
          </a:xfrm>
        </p:spPr>
        <p:txBody>
          <a:bodyPr rtlCol="0" anchor="ctr" anchorCtr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17EB64-A010-4714-9359-A30D92F98A33}" type="datetime8">
              <a:rPr lang="es-ES" noProof="0" smtClean="0"/>
              <a:t>07/05/2020 16:00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  <a:p>
            <a:pPr rtl="0"/>
            <a:endParaRPr lang="es-ES" noProof="0"/>
          </a:p>
        </p:txBody>
      </p:sp>
      <p:sp>
        <p:nvSpPr>
          <p:cNvPr id="8" name="Marcador de contenido 7">
            <a:extLst>
              <a:ext uri="{FF2B5EF4-FFF2-40B4-BE49-F238E27FC236}">
                <a16:creationId xmlns=""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1999" y="2443527"/>
            <a:ext cx="3348000" cy="2291676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4" name="Forma libre 6" title="Forma de número de página">
            <a:extLst>
              <a:ext uri="{FF2B5EF4-FFF2-40B4-BE49-F238E27FC236}">
                <a16:creationId xmlns="" xmlns:a16="http://schemas.microsoft.com/office/drawing/2014/main" id="{0370AA61-B230-4320-8591-17B9EA527174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5" name="Marcador de contenido 7">
            <a:extLst>
              <a:ext uri="{FF2B5EF4-FFF2-40B4-BE49-F238E27FC236}">
                <a16:creationId xmlns="" xmlns:a16="http://schemas.microsoft.com/office/drawing/2014/main" id="{AF3C3132-3E24-455C-9341-F3767C087D5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1999" y="2443527"/>
            <a:ext cx="3348000" cy="2291676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6" name="Marcador de contenido 7">
            <a:extLst>
              <a:ext uri="{FF2B5EF4-FFF2-40B4-BE49-F238E27FC236}">
                <a16:creationId xmlns="" xmlns:a16="http://schemas.microsoft.com/office/drawing/2014/main" id="{2A783413-0A31-4F6C-B545-866183ABB00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81999" y="2443527"/>
            <a:ext cx="3348000" cy="2291676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2781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y contenido">
    <p:bg bwMode="grayWhite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9C8E5ED0-7922-414F-9B0F-CA82F0A3C660}"/>
              </a:ext>
            </a:extLst>
          </p:cNvPr>
          <p:cNvSpPr/>
          <p:nvPr userDrawn="1"/>
        </p:nvSpPr>
        <p:spPr>
          <a:xfrm>
            <a:off x="0" y="1540330"/>
            <a:ext cx="12192000" cy="47156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65AC8F6D-0687-481A-9761-11AB8A79722C}"/>
              </a:ext>
            </a:extLst>
          </p:cNvPr>
          <p:cNvSpPr/>
          <p:nvPr userDrawn="1"/>
        </p:nvSpPr>
        <p:spPr>
          <a:xfrm>
            <a:off x="0" y="1"/>
            <a:ext cx="12191999" cy="1547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7628571" y="6314440"/>
            <a:ext cx="3814856" cy="365125"/>
          </a:xfrm>
        </p:spPr>
        <p:txBody>
          <a:bodyPr rtlCol="0"/>
          <a:lstStyle/>
          <a:p>
            <a:pPr rtl="0"/>
            <a:fld id="{88196098-D872-495B-BF15-B010AE2E1135}" type="datetime8">
              <a:rPr lang="es-ES" noProof="0" smtClean="0"/>
              <a:t>07/05/2020 16:00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  <a:p>
            <a:pPr rtl="0"/>
            <a:endParaRPr lang="es-ES" noProof="0"/>
          </a:p>
        </p:txBody>
      </p:sp>
      <p:sp>
        <p:nvSpPr>
          <p:cNvPr id="8" name="Marcador de contenido 7">
            <a:extLst>
              <a:ext uri="{FF2B5EF4-FFF2-40B4-BE49-F238E27FC236}">
                <a16:creationId xmlns=""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1999" y="2875327"/>
            <a:ext cx="3348000" cy="2291676"/>
          </a:xfrm>
        </p:spPr>
        <p:txBody>
          <a:bodyPr rtlCol="0" anchor="ctr" anchorCtr="0"/>
          <a:lstStyle/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4" name="Forma libre 6" title="Forma de número de página">
            <a:extLst>
              <a:ext uri="{FF2B5EF4-FFF2-40B4-BE49-F238E27FC236}">
                <a16:creationId xmlns="" xmlns:a16="http://schemas.microsoft.com/office/drawing/2014/main" id="{0370AA61-B230-4320-8591-17B9EA527174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6" name="Marcador de contenido 7">
            <a:extLst>
              <a:ext uri="{FF2B5EF4-FFF2-40B4-BE49-F238E27FC236}">
                <a16:creationId xmlns="" xmlns:a16="http://schemas.microsoft.com/office/drawing/2014/main" id="{2A783413-0A31-4F6C-B545-866183ABB00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81999" y="2875327"/>
            <a:ext cx="3348000" cy="2291676"/>
          </a:xfrm>
        </p:spPr>
        <p:txBody>
          <a:bodyPr rtlCol="0" anchor="ctr" anchorCtr="0"/>
          <a:lstStyle/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8C4C76CE-242A-40DC-B9BA-9F6CD2FEB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761999" y="280278"/>
            <a:ext cx="10676571" cy="1002422"/>
          </a:xfrm>
        </p:spPr>
        <p:txBody>
          <a:bodyPr rtlCol="0" anchor="ctr" anchorCtr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66890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62000" y="352848"/>
            <a:ext cx="10667998" cy="1002422"/>
          </a:xfrm>
        </p:spPr>
        <p:txBody>
          <a:bodyPr rtlCol="0" anchor="ctr" anchorCtr="0"/>
          <a:lstStyle>
            <a:lvl1pPr algn="l">
              <a:defRPr/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8848724" y="1534886"/>
            <a:ext cx="2581273" cy="427536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952FD7-010C-459B-89F4-469BA4B7B5F4}" type="datetime8">
              <a:rPr lang="es-ES" noProof="0" smtClean="0"/>
              <a:t>07/05/2020 16:00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8" name="Marcador de contenido 7">
            <a:extLst>
              <a:ext uri="{FF2B5EF4-FFF2-40B4-BE49-F238E27FC236}">
                <a16:creationId xmlns=""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2000" y="1534886"/>
            <a:ext cx="7829550" cy="427536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97476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derecha Contenido izquierd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F4768376-ED37-468E-9A28-4A8C73222CFB}"/>
              </a:ext>
            </a:extLst>
          </p:cNvPr>
          <p:cNvSpPr/>
          <p:nvPr userDrawn="1"/>
        </p:nvSpPr>
        <p:spPr>
          <a:xfrm>
            <a:off x="5263637" y="0"/>
            <a:ext cx="692836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362A98-48C4-46B4-8EF5-C04F4F6FEDE0}" type="datetime8">
              <a:rPr lang="es-ES" noProof="0" smtClean="0"/>
              <a:t>07/05/2020 16:00</a:t>
            </a:fld>
            <a:endParaRPr lang="es-ES" noProof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  <a:p>
            <a:pPr rtl="0"/>
            <a:endParaRPr lang="es-ES" noProof="0"/>
          </a:p>
        </p:txBody>
      </p:sp>
      <p:sp>
        <p:nvSpPr>
          <p:cNvPr id="6" name="Marcador de contenido 12">
            <a:extLst>
              <a:ext uri="{FF2B5EF4-FFF2-40B4-BE49-F238E27FC236}">
                <a16:creationId xmlns="" xmlns:a16="http://schemas.microsoft.com/office/drawing/2014/main" id="{DEDD3AEB-5731-4BFB-B455-2CAA76BB8C1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22695" y="358646"/>
            <a:ext cx="5505450" cy="5896056"/>
          </a:xfrm>
        </p:spPr>
        <p:txBody>
          <a:bodyPr rtlCol="0" anchor="ctr" anchorCtr="0">
            <a:normAutofit/>
          </a:bodyPr>
          <a:lstStyle>
            <a:lvl1pPr>
              <a:defRPr sz="2800"/>
            </a:lvl1pPr>
          </a:lstStyle>
          <a:p>
            <a:pPr marL="0" lvl="0" indent="0" rtl="0">
              <a:lnSpc>
                <a:spcPct val="100000"/>
              </a:lnSpc>
              <a:spcAft>
                <a:spcPts val="2400"/>
              </a:spcAft>
              <a:buNone/>
            </a:pPr>
            <a:r>
              <a:rPr lang="es-ES" sz="3200" noProof="0">
                <a:cs typeface="Segoe UI" panose="020B0502040204020203" pitchFamily="34" charset="0"/>
              </a:rPr>
              <a:t>Editar estilos de texto del patrón</a:t>
            </a:r>
          </a:p>
        </p:txBody>
      </p:sp>
      <p:sp>
        <p:nvSpPr>
          <p:cNvPr id="8" name="Forma libre 6" title="Forma de número de página">
            <a:extLst>
              <a:ext uri="{FF2B5EF4-FFF2-40B4-BE49-F238E27FC236}">
                <a16:creationId xmlns="" xmlns:a16="http://schemas.microsoft.com/office/drawing/2014/main" id="{F054F317-CFFE-48EF-91D4-872C9FE7043D}"/>
              </a:ext>
            </a:extLst>
          </p:cNvPr>
          <p:cNvSpPr/>
          <p:nvPr userDrawn="1"/>
        </p:nvSpPr>
        <p:spPr bwMode="auto">
          <a:xfrm>
            <a:off x="11793378" y="360167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Título 10">
            <a:extLst>
              <a:ext uri="{FF2B5EF4-FFF2-40B4-BE49-F238E27FC236}">
                <a16:creationId xmlns="" xmlns:a16="http://schemas.microsoft.com/office/drawing/2014/main" id="{0D58896D-DB7B-49E4-87EC-67CEAB2EF5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7570" y="548792"/>
            <a:ext cx="3833906" cy="4952492"/>
          </a:xfrm>
        </p:spPr>
        <p:txBody>
          <a:bodyPr rtlCol="0"/>
          <a:lstStyle/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10" name="Marcador de número de diapositiva 5"/>
          <p:cNvSpPr txBox="1">
            <a:spLocks/>
          </p:cNvSpPr>
          <p:nvPr userDrawn="1"/>
        </p:nvSpPr>
        <p:spPr>
          <a:xfrm>
            <a:off x="11781761" y="582428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1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9F9883E2-3D63-40B4-9105-EAB596140EA2}" type="slidenum">
              <a:rPr lang="es-ES" noProof="0" smtClean="0">
                <a:solidFill>
                  <a:schemeClr val="bg2"/>
                </a:solidFill>
              </a:rPr>
              <a:t>‹Nº›</a:t>
            </a:fld>
            <a:endParaRPr lang="es-ES" noProof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19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a libre 6" title="Forma de número de página">
            <a:extLst>
              <a:ext uri="{FF2B5EF4-FFF2-40B4-BE49-F238E27FC236}">
                <a16:creationId xmlns="" xmlns:a16="http://schemas.microsoft.com/office/drawing/2014/main" id="{B162E9BD-1CEB-41D5-8DEB-7C5EDF3B01C3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rtl="0"/>
            <a:fld id="{C4961CD1-7A49-47D7-9BCD-735513CBFAEB}" type="datetime8">
              <a:rPr lang="es-ES" noProof="0" smtClean="0"/>
              <a:t>07/05/2020 16:00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Agregue un pie de página 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784011" y="587179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tx2"/>
                </a:solidFill>
                <a:latin typeface="+mj-lt"/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cxnSp>
        <p:nvCxnSpPr>
          <p:cNvPr id="10" name="Conector recto 9" title="Líneas de regla horizontal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87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2" r:id="rId3"/>
    <p:sldLayoutId id="2147483673" r:id="rId4"/>
    <p:sldLayoutId id="2147483677" r:id="rId5"/>
    <p:sldLayoutId id="2147483674" r:id="rId6"/>
    <p:sldLayoutId id="2147483679" r:id="rId7"/>
    <p:sldLayoutId id="2147483678" r:id="rId8"/>
    <p:sldLayoutId id="2147483676" r:id="rId9"/>
    <p:sldLayoutId id="2147483675" r:id="rId10"/>
    <p:sldLayoutId id="2147483665" r:id="rId11"/>
    <p:sldLayoutId id="2147483682" r:id="rId12"/>
    <p:sldLayoutId id="2147483681" r:id="rId13"/>
    <p:sldLayoutId id="2147483667" r:id="rId14"/>
    <p:sldLayoutId id="2147483668" r:id="rId15"/>
    <p:sldLayoutId id="2147483680" r:id="rId16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0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mQ4wKV9_pZs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hyperlink" Target="https://www.youtube.com/watch?v=mQ4wKV9_pZ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rofesor">
            <a:extLst>
              <a:ext uri="{FF2B5EF4-FFF2-40B4-BE49-F238E27FC236}">
                <a16:creationId xmlns="" xmlns:a16="http://schemas.microsoft.com/office/drawing/2014/main" id="{55999741-3CB0-4E9F-9B1F-47F7BDC2DB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76" y="12879"/>
            <a:ext cx="12240000" cy="690664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478B3CD-9828-4280-95EC-5F9D73400FF8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244699" y="2189408"/>
            <a:ext cx="11947301" cy="2156123"/>
          </a:xfrm>
        </p:spPr>
        <p:txBody>
          <a:bodyPr rtlCol="0"/>
          <a:lstStyle/>
          <a:p>
            <a:pPr rtl="0"/>
            <a:r>
              <a:rPr lang="es-ES" sz="8000" dirty="0" smtClean="0">
                <a:solidFill>
                  <a:schemeClr val="tx1"/>
                </a:solidFill>
              </a:rPr>
              <a:t>Clase </a:t>
            </a:r>
            <a:r>
              <a:rPr lang="es-ES" sz="8000" dirty="0" smtClean="0">
                <a:solidFill>
                  <a:schemeClr val="tx1"/>
                </a:solidFill>
              </a:rPr>
              <a:t>5</a:t>
            </a:r>
            <a:r>
              <a:rPr lang="es-ES" sz="8000" dirty="0" smtClean="0">
                <a:solidFill>
                  <a:schemeClr val="tx1"/>
                </a:solidFill>
              </a:rPr>
              <a:t/>
            </a:r>
            <a:br>
              <a:rPr lang="es-ES" sz="8000" dirty="0" smtClean="0">
                <a:solidFill>
                  <a:schemeClr val="tx1"/>
                </a:solidFill>
              </a:rPr>
            </a:br>
            <a:r>
              <a:rPr lang="es-ES" sz="8000" dirty="0" smtClean="0">
                <a:solidFill>
                  <a:schemeClr val="tx1"/>
                </a:solidFill>
              </a:rPr>
              <a:t>división  </a:t>
            </a:r>
            <a:br>
              <a:rPr lang="es-ES" sz="8000" dirty="0" smtClean="0">
                <a:solidFill>
                  <a:schemeClr val="tx1"/>
                </a:solidFill>
              </a:rPr>
            </a:br>
            <a:endParaRPr lang="es-ES" sz="8000" dirty="0">
              <a:solidFill>
                <a:schemeClr val="accent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5A9A3178-CB65-4687-BC8A-DBB6F3C6EF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>
              <a:lnSpc>
                <a:spcPct val="100000"/>
              </a:lnSpc>
            </a:pPr>
            <a:r>
              <a:rPr lang="es-ES" sz="3200" dirty="0" smtClean="0">
                <a:solidFill>
                  <a:schemeClr val="tx1"/>
                </a:solidFill>
                <a:cs typeface="Segoe UI" panose="020B0502040204020203" pitchFamily="34" charset="0"/>
              </a:rPr>
              <a:t>Profesora: Anyerine Castro.</a:t>
            </a:r>
            <a:endParaRPr lang="es-ES" sz="3200" dirty="0">
              <a:solidFill>
                <a:schemeClr val="tx1"/>
              </a:solidFill>
              <a:cs typeface="Segoe UI" panose="020B0502040204020203" pitchFamily="34" charset="0"/>
            </a:endParaRPr>
          </a:p>
        </p:txBody>
      </p:sp>
      <p:grpSp>
        <p:nvGrpSpPr>
          <p:cNvPr id="6" name="Grupo 5" descr="elemento decorativo">
            <a:extLst>
              <a:ext uri="{FF2B5EF4-FFF2-40B4-BE49-F238E27FC236}">
                <a16:creationId xmlns="" xmlns:a16="http://schemas.microsoft.com/office/drawing/2014/main" id="{698C1723-6BE3-4292-90F2-43C7A22F50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 bwMode="white">
          <a:xfrm>
            <a:off x="2407627" y="1184031"/>
            <a:ext cx="7376746" cy="4149970"/>
            <a:chOff x="2989385" y="1679331"/>
            <a:chExt cx="7376746" cy="2681654"/>
          </a:xfrm>
        </p:grpSpPr>
        <p:cxnSp>
          <p:nvCxnSpPr>
            <p:cNvPr id="7" name="Conector recto 6">
              <a:extLst>
                <a:ext uri="{FF2B5EF4-FFF2-40B4-BE49-F238E27FC236}">
                  <a16:creationId xmlns="" xmlns:a16="http://schemas.microsoft.com/office/drawing/2014/main" id="{EFF9A4E4-33FF-4BA5-9A1C-6E8B73621BEB}"/>
                </a:ext>
              </a:extLst>
            </p:cNvPr>
            <p:cNvCxnSpPr/>
            <p:nvPr/>
          </p:nvCxnSpPr>
          <p:spPr bwMode="white">
            <a:xfrm>
              <a:off x="2989385" y="1679331"/>
              <a:ext cx="7376746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cto 7">
              <a:extLst>
                <a:ext uri="{FF2B5EF4-FFF2-40B4-BE49-F238E27FC236}">
                  <a16:creationId xmlns="" xmlns:a16="http://schemas.microsoft.com/office/drawing/2014/main" id="{D9168D7F-9049-4135-9731-02DB8D3CD4C9}"/>
                </a:ext>
              </a:extLst>
            </p:cNvPr>
            <p:cNvCxnSpPr/>
            <p:nvPr/>
          </p:nvCxnSpPr>
          <p:spPr bwMode="white">
            <a:xfrm>
              <a:off x="10366130" y="1688123"/>
              <a:ext cx="0" cy="2672862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>
              <a:extLst>
                <a:ext uri="{FF2B5EF4-FFF2-40B4-BE49-F238E27FC236}">
                  <a16:creationId xmlns="" xmlns:a16="http://schemas.microsoft.com/office/drawing/2014/main" id="{0A19D412-8FFA-4958-A76C-EB9E1F690AD9}"/>
                </a:ext>
              </a:extLst>
            </p:cNvPr>
            <p:cNvCxnSpPr/>
            <p:nvPr/>
          </p:nvCxnSpPr>
          <p:spPr bwMode="white">
            <a:xfrm>
              <a:off x="2989385" y="1679331"/>
              <a:ext cx="0" cy="26748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>
              <a:extLst>
                <a:ext uri="{FF2B5EF4-FFF2-40B4-BE49-F238E27FC236}">
                  <a16:creationId xmlns="" xmlns:a16="http://schemas.microsoft.com/office/drawing/2014/main" id="{E85B0E36-8696-452F-958E-984FBF104D99}"/>
                </a:ext>
              </a:extLst>
            </p:cNvPr>
            <p:cNvCxnSpPr>
              <a:cxnSpLocks/>
            </p:cNvCxnSpPr>
            <p:nvPr/>
          </p:nvCxnSpPr>
          <p:spPr bwMode="white">
            <a:xfrm>
              <a:off x="2989385" y="4354131"/>
              <a:ext cx="1116623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10">
              <a:extLst>
                <a:ext uri="{FF2B5EF4-FFF2-40B4-BE49-F238E27FC236}">
                  <a16:creationId xmlns="" xmlns:a16="http://schemas.microsoft.com/office/drawing/2014/main" id="{D3F49821-5888-450B-ABA1-D4D7B73EC2AB}"/>
                </a:ext>
              </a:extLst>
            </p:cNvPr>
            <p:cNvCxnSpPr>
              <a:cxnSpLocks/>
            </p:cNvCxnSpPr>
            <p:nvPr/>
          </p:nvCxnSpPr>
          <p:spPr bwMode="white">
            <a:xfrm>
              <a:off x="9211408" y="4360985"/>
              <a:ext cx="1154723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Marcador de número de diapositiva 3" hidden="1">
            <a:extLst>
              <a:ext uri="{FF2B5EF4-FFF2-40B4-BE49-F238E27FC236}">
                <a16:creationId xmlns="" xmlns:a16="http://schemas.microsoft.com/office/drawing/2014/main" id="{192D9B22-CA63-4CDB-8957-40947F45B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AAC19ED-7CFA-4AF2-BE7E-6017F4B12C9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51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CB86D27-68F1-47B9-A6E0-2CEAFAEB2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183" y="358645"/>
            <a:ext cx="5025588" cy="2239589"/>
          </a:xfrm>
        </p:spPr>
        <p:txBody>
          <a:bodyPr rtlCol="0">
            <a:noAutofit/>
          </a:bodyPr>
          <a:lstStyle/>
          <a:p>
            <a:r>
              <a:rPr lang="es-ES" sz="2400" dirty="0" smtClean="0"/>
              <a:t>Objetivo: </a:t>
            </a:r>
            <a:r>
              <a:rPr lang="es-ES" sz="2400" dirty="0"/>
              <a:t>algoritmo convencional de la división haciéndolo a nivel pictórico para relacionarlo a nivel simbólico y trabajarás la resolución de problemas. </a:t>
            </a:r>
            <a:endParaRPr lang="es-ES" sz="2400" dirty="0"/>
          </a:p>
        </p:txBody>
      </p:sp>
      <p:sp>
        <p:nvSpPr>
          <p:cNvPr id="12" name="Rectángulo: Esquinas redondeadas 11" descr="elemento decorativo">
            <a:extLst>
              <a:ext uri="{FF2B5EF4-FFF2-40B4-BE49-F238E27FC236}">
                <a16:creationId xmlns="" xmlns:a16="http://schemas.microsoft.com/office/drawing/2014/main" id="{7D2A6366-FF6C-47F2-B842-B9F516ACC7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3611" y="2115076"/>
            <a:ext cx="5344732" cy="728486"/>
          </a:xfrm>
          <a:prstGeom prst="round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ES" sz="2800" dirty="0" smtClean="0"/>
              <a:t>Enseñar un nuevo conocimiento.</a:t>
            </a:r>
            <a:endParaRPr lang="es-ES" sz="2800" dirty="0"/>
          </a:p>
        </p:txBody>
      </p:sp>
      <p:sp>
        <p:nvSpPr>
          <p:cNvPr id="4" name="Rectángulo 3"/>
          <p:cNvSpPr/>
          <p:nvPr/>
        </p:nvSpPr>
        <p:spPr>
          <a:xfrm>
            <a:off x="193183" y="3223813"/>
            <a:ext cx="50255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Recuerda lo trabajado la clase anterior, escribe y resuelve en tu cuaderno el problema de Matilde que aparece en la página 69 del Texto del estudiante.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9856" y="537356"/>
            <a:ext cx="6190476" cy="502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4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4010" y="605058"/>
            <a:ext cx="46017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231F20"/>
                </a:solidFill>
                <a:latin typeface="Carlito"/>
                <a:ea typeface="Trebuchet MS" panose="020B0603020202020204" pitchFamily="34" charset="0"/>
                <a:cs typeface="Trebuchet MS" panose="020B0603020202020204" pitchFamily="34" charset="0"/>
              </a:rPr>
              <a:t>El siguiente recuadro es la explicación de cómo se resuelve el problema anterior de </a:t>
            </a:r>
            <a:r>
              <a:rPr lang="es-ES" dirty="0">
                <a:solidFill>
                  <a:srgbClr val="231F2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manera</a:t>
            </a:r>
            <a:r>
              <a:rPr lang="es-ES" spc="-145" dirty="0">
                <a:solidFill>
                  <a:srgbClr val="231F2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s-ES" dirty="0">
                <a:solidFill>
                  <a:srgbClr val="231F2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pictórica</a:t>
            </a:r>
            <a:r>
              <a:rPr lang="es-ES" spc="-140" dirty="0">
                <a:solidFill>
                  <a:srgbClr val="231F2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s-ES" dirty="0">
                <a:solidFill>
                  <a:srgbClr val="231F2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utilizando</a:t>
            </a:r>
            <a:r>
              <a:rPr lang="es-ES" spc="-140" dirty="0">
                <a:solidFill>
                  <a:srgbClr val="231F2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s-ES" dirty="0">
                <a:solidFill>
                  <a:srgbClr val="231F2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la</a:t>
            </a:r>
            <a:r>
              <a:rPr lang="es-ES" spc="-140" dirty="0">
                <a:solidFill>
                  <a:srgbClr val="231F2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s-ES" dirty="0">
                <a:solidFill>
                  <a:srgbClr val="231F2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división.</a:t>
            </a:r>
            <a:r>
              <a:rPr lang="es-ES" spc="-140" dirty="0">
                <a:solidFill>
                  <a:srgbClr val="231F2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s-ES" dirty="0">
                <a:solidFill>
                  <a:srgbClr val="231F2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Esta</a:t>
            </a:r>
            <a:r>
              <a:rPr lang="es-ES" spc="-140" dirty="0">
                <a:solidFill>
                  <a:srgbClr val="231F2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s-ES" dirty="0">
                <a:solidFill>
                  <a:srgbClr val="231F2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actividad</a:t>
            </a:r>
            <a:r>
              <a:rPr lang="es-ES" spc="-140" dirty="0">
                <a:solidFill>
                  <a:srgbClr val="231F2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s-ES" dirty="0">
                <a:solidFill>
                  <a:srgbClr val="231F2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aparece</a:t>
            </a:r>
            <a:r>
              <a:rPr lang="es-ES" spc="-145" dirty="0">
                <a:solidFill>
                  <a:srgbClr val="231F2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s-ES" dirty="0">
                <a:solidFill>
                  <a:srgbClr val="231F2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en</a:t>
            </a:r>
            <a:r>
              <a:rPr lang="es-ES" spc="-140" dirty="0">
                <a:solidFill>
                  <a:srgbClr val="231F2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s-ES" dirty="0">
                <a:solidFill>
                  <a:srgbClr val="231F2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la</a:t>
            </a:r>
            <a:r>
              <a:rPr lang="es-ES" spc="-135" dirty="0">
                <a:solidFill>
                  <a:srgbClr val="231F2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s-ES" b="1" dirty="0">
                <a:solidFill>
                  <a:srgbClr val="231F2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página</a:t>
            </a:r>
            <a:r>
              <a:rPr lang="es-ES" b="1" spc="-145" dirty="0">
                <a:solidFill>
                  <a:srgbClr val="231F2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s-ES" b="1" dirty="0">
                <a:solidFill>
                  <a:srgbClr val="231F2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70</a:t>
            </a:r>
            <a:r>
              <a:rPr lang="es-ES" b="1" spc="-140" dirty="0">
                <a:solidFill>
                  <a:srgbClr val="231F2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s-ES" dirty="0">
                <a:solidFill>
                  <a:srgbClr val="231F20"/>
                </a:solidFill>
                <a:latin typeface="Carlito"/>
                <a:ea typeface="Trebuchet MS" panose="020B0603020202020204" pitchFamily="34" charset="0"/>
                <a:cs typeface="Trebuchet MS" panose="020B0603020202020204" pitchFamily="34" charset="0"/>
              </a:rPr>
              <a:t>del</a:t>
            </a:r>
            <a:r>
              <a:rPr lang="es-ES" spc="-80" dirty="0">
                <a:solidFill>
                  <a:srgbClr val="231F20"/>
                </a:solidFill>
                <a:latin typeface="Carlito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s-ES" i="1" spc="-30" dirty="0">
                <a:solidFill>
                  <a:srgbClr val="231F20"/>
                </a:solidFill>
                <a:latin typeface="Carlito"/>
                <a:ea typeface="Trebuchet MS" panose="020B0603020202020204" pitchFamily="34" charset="0"/>
                <a:cs typeface="Trebuchet MS" panose="020B0603020202020204" pitchFamily="34" charset="0"/>
              </a:rPr>
              <a:t>Texto </a:t>
            </a:r>
            <a:r>
              <a:rPr lang="es-ES" i="1" dirty="0">
                <a:solidFill>
                  <a:srgbClr val="231F20"/>
                </a:solidFill>
                <a:latin typeface="Carlito"/>
                <a:ea typeface="Trebuchet MS" panose="020B0603020202020204" pitchFamily="34" charset="0"/>
                <a:cs typeface="Trebuchet MS" panose="020B0603020202020204" pitchFamily="34" charset="0"/>
              </a:rPr>
              <a:t>del estudiante, </a:t>
            </a:r>
            <a:r>
              <a:rPr lang="es-ES" dirty="0">
                <a:solidFill>
                  <a:srgbClr val="231F20"/>
                </a:solidFill>
                <a:latin typeface="Carlito"/>
                <a:ea typeface="Trebuchet MS" panose="020B0603020202020204" pitchFamily="34" charset="0"/>
                <a:cs typeface="Trebuchet MS" panose="020B0603020202020204" pitchFamily="34" charset="0"/>
              </a:rPr>
              <a:t>escríbelo en tu cuaderno y completa con lo</a:t>
            </a:r>
            <a:r>
              <a:rPr lang="es-ES" spc="-70" dirty="0">
                <a:solidFill>
                  <a:srgbClr val="231F20"/>
                </a:solidFill>
                <a:latin typeface="Carlito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s-ES" dirty="0">
                <a:solidFill>
                  <a:srgbClr val="231F20"/>
                </a:solidFill>
                <a:latin typeface="Carlito"/>
                <a:ea typeface="Trebuchet MS" panose="020B0603020202020204" pitchFamily="34" charset="0"/>
                <a:cs typeface="Trebuchet MS" panose="020B0603020202020204" pitchFamily="34" charset="0"/>
              </a:rPr>
              <a:t>solicitado</a:t>
            </a:r>
            <a:endParaRPr lang="es-CL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5995600" y="206530"/>
            <a:ext cx="4845050" cy="6018213"/>
            <a:chOff x="2205" y="296"/>
            <a:chExt cx="7629" cy="947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1" y="448"/>
              <a:ext cx="6925" cy="9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2212" y="303"/>
              <a:ext cx="7614" cy="9464"/>
            </a:xfrm>
            <a:prstGeom prst="rect">
              <a:avLst/>
            </a:prstGeom>
            <a:noFill/>
            <a:ln w="9525">
              <a:solidFill>
                <a:srgbClr val="25408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</p:grpSp>
      <p:sp>
        <p:nvSpPr>
          <p:cNvPr id="8" name="Rectángulo 7"/>
          <p:cNvSpPr/>
          <p:nvPr/>
        </p:nvSpPr>
        <p:spPr>
          <a:xfrm>
            <a:off x="137532" y="548000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>
                <a:solidFill>
                  <a:srgbClr val="231F20"/>
                </a:solidFill>
                <a:latin typeface="Carlito"/>
                <a:ea typeface="Trebuchet MS" panose="020B0603020202020204" pitchFamily="34" charset="0"/>
                <a:cs typeface="Trebuchet MS" panose="020B0603020202020204" pitchFamily="34" charset="0"/>
              </a:rPr>
              <a:t>Comprueba tus resultados según solucionario de la </a:t>
            </a:r>
            <a:r>
              <a:rPr lang="es-ES" b="1" dirty="0">
                <a:solidFill>
                  <a:srgbClr val="231F2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página 331 </a:t>
            </a:r>
            <a:r>
              <a:rPr lang="es-ES" dirty="0">
                <a:solidFill>
                  <a:srgbClr val="231F20"/>
                </a:solidFill>
                <a:latin typeface="Carlito"/>
                <a:ea typeface="Trebuchet MS" panose="020B0603020202020204" pitchFamily="34" charset="0"/>
                <a:cs typeface="Trebuchet MS" panose="020B0603020202020204" pitchFamily="34" charset="0"/>
              </a:rPr>
              <a:t>del </a:t>
            </a:r>
            <a:r>
              <a:rPr lang="es-ES" i="1" dirty="0">
                <a:solidFill>
                  <a:srgbClr val="231F20"/>
                </a:solidFill>
                <a:latin typeface="Carlito"/>
                <a:ea typeface="Trebuchet MS" panose="020B0603020202020204" pitchFamily="34" charset="0"/>
                <a:cs typeface="Trebuchet MS" panose="020B0603020202020204" pitchFamily="34" charset="0"/>
              </a:rPr>
              <a:t>Texto del </a:t>
            </a:r>
            <a:r>
              <a:rPr lang="es-ES" i="1" dirty="0" smtClean="0">
                <a:solidFill>
                  <a:srgbClr val="231F20"/>
                </a:solidFill>
                <a:latin typeface="Carlito"/>
                <a:ea typeface="Trebuchet MS" panose="020B0603020202020204" pitchFamily="34" charset="0"/>
                <a:cs typeface="Trebuchet MS" panose="020B0603020202020204" pitchFamily="34" charset="0"/>
              </a:rPr>
              <a:t>estudiante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58012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794917" y="16355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546410" y="41259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546410" y="494951"/>
            <a:ext cx="1065213" cy="333375"/>
            <a:chOff x="0" y="0"/>
            <a:chExt cx="1678" cy="524"/>
          </a:xfrm>
        </p:grpSpPr>
        <p:sp>
          <p:nvSpPr>
            <p:cNvPr id="4" name="Freeform 4"/>
            <p:cNvSpPr>
              <a:spLocks/>
            </p:cNvSpPr>
            <p:nvPr/>
          </p:nvSpPr>
          <p:spPr bwMode="auto">
            <a:xfrm>
              <a:off x="0" y="0"/>
              <a:ext cx="1647" cy="493"/>
            </a:xfrm>
            <a:custGeom>
              <a:avLst/>
              <a:gdLst>
                <a:gd name="T0" fmla="*/ 155 w 1647"/>
                <a:gd name="T1" fmla="*/ 0 h 493"/>
                <a:gd name="T2" fmla="*/ 95 w 1647"/>
                <a:gd name="T3" fmla="*/ 33 h 493"/>
                <a:gd name="T4" fmla="*/ 9 w 1647"/>
                <a:gd name="T5" fmla="*/ 351 h 493"/>
                <a:gd name="T6" fmla="*/ 0 w 1647"/>
                <a:gd name="T7" fmla="*/ 399 h 493"/>
                <a:gd name="T8" fmla="*/ 12 w 1647"/>
                <a:gd name="T9" fmla="*/ 441 h 493"/>
                <a:gd name="T10" fmla="*/ 42 w 1647"/>
                <a:gd name="T11" fmla="*/ 471 h 493"/>
                <a:gd name="T12" fmla="*/ 86 w 1647"/>
                <a:gd name="T13" fmla="*/ 483 h 493"/>
                <a:gd name="T14" fmla="*/ 1518 w 1647"/>
                <a:gd name="T15" fmla="*/ 493 h 493"/>
                <a:gd name="T16" fmla="*/ 1554 w 1647"/>
                <a:gd name="T17" fmla="*/ 486 h 493"/>
                <a:gd name="T18" fmla="*/ 1609 w 1647"/>
                <a:gd name="T19" fmla="*/ 437 h 493"/>
                <a:gd name="T20" fmla="*/ 1644 w 1647"/>
                <a:gd name="T21" fmla="*/ 262 h 493"/>
                <a:gd name="T22" fmla="*/ 1646 w 1647"/>
                <a:gd name="T23" fmla="*/ 216 h 493"/>
                <a:gd name="T24" fmla="*/ 1635 w 1647"/>
                <a:gd name="T25" fmla="*/ 169 h 493"/>
                <a:gd name="T26" fmla="*/ 1608 w 1647"/>
                <a:gd name="T27" fmla="*/ 131 h 493"/>
                <a:gd name="T28" fmla="*/ 1559 w 1647"/>
                <a:gd name="T29" fmla="*/ 110 h 493"/>
                <a:gd name="T30" fmla="*/ 189 w 1647"/>
                <a:gd name="T31" fmla="*/ 1 h 493"/>
                <a:gd name="T32" fmla="*/ 155 w 1647"/>
                <a:gd name="T3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7" h="493">
                  <a:moveTo>
                    <a:pt x="155" y="0"/>
                  </a:moveTo>
                  <a:lnTo>
                    <a:pt x="95" y="33"/>
                  </a:lnTo>
                  <a:lnTo>
                    <a:pt x="9" y="351"/>
                  </a:lnTo>
                  <a:lnTo>
                    <a:pt x="0" y="399"/>
                  </a:lnTo>
                  <a:lnTo>
                    <a:pt x="12" y="441"/>
                  </a:lnTo>
                  <a:lnTo>
                    <a:pt x="42" y="471"/>
                  </a:lnTo>
                  <a:lnTo>
                    <a:pt x="86" y="483"/>
                  </a:lnTo>
                  <a:lnTo>
                    <a:pt x="1518" y="493"/>
                  </a:lnTo>
                  <a:lnTo>
                    <a:pt x="1554" y="486"/>
                  </a:lnTo>
                  <a:lnTo>
                    <a:pt x="1609" y="437"/>
                  </a:lnTo>
                  <a:lnTo>
                    <a:pt x="1644" y="262"/>
                  </a:lnTo>
                  <a:lnTo>
                    <a:pt x="1646" y="216"/>
                  </a:lnTo>
                  <a:lnTo>
                    <a:pt x="1635" y="169"/>
                  </a:lnTo>
                  <a:lnTo>
                    <a:pt x="1608" y="131"/>
                  </a:lnTo>
                  <a:lnTo>
                    <a:pt x="1559" y="110"/>
                  </a:lnTo>
                  <a:lnTo>
                    <a:pt x="189" y="1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CC1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64" y="36"/>
              <a:ext cx="1614" cy="488"/>
            </a:xfrm>
            <a:custGeom>
              <a:avLst/>
              <a:gdLst>
                <a:gd name="T0" fmla="+- 0 189 64"/>
                <a:gd name="T1" fmla="*/ T0 w 1614"/>
                <a:gd name="T2" fmla="+- 0 37 37"/>
                <a:gd name="T3" fmla="*/ 37 h 488"/>
                <a:gd name="T4" fmla="+- 0 125 64"/>
                <a:gd name="T5" fmla="*/ T4 w 1614"/>
                <a:gd name="T6" fmla="+- 0 52 37"/>
                <a:gd name="T7" fmla="*/ 52 h 488"/>
                <a:gd name="T8" fmla="+- 0 86 64"/>
                <a:gd name="T9" fmla="*/ T8 w 1614"/>
                <a:gd name="T10" fmla="+- 0 107 37"/>
                <a:gd name="T11" fmla="*/ 107 h 488"/>
                <a:gd name="T12" fmla="+- 0 66 64"/>
                <a:gd name="T13" fmla="*/ T12 w 1614"/>
                <a:gd name="T14" fmla="+- 0 398 37"/>
                <a:gd name="T15" fmla="*/ 398 h 488"/>
                <a:gd name="T16" fmla="+- 0 64 64"/>
                <a:gd name="T17" fmla="*/ T16 w 1614"/>
                <a:gd name="T18" fmla="+- 0 446 37"/>
                <a:gd name="T19" fmla="*/ 446 h 488"/>
                <a:gd name="T20" fmla="+- 0 83 64"/>
                <a:gd name="T21" fmla="*/ T20 w 1614"/>
                <a:gd name="T22" fmla="+- 0 487 37"/>
                <a:gd name="T23" fmla="*/ 487 h 488"/>
                <a:gd name="T24" fmla="+- 0 118 64"/>
                <a:gd name="T25" fmla="*/ T24 w 1614"/>
                <a:gd name="T26" fmla="+- 0 515 37"/>
                <a:gd name="T27" fmla="*/ 515 h 488"/>
                <a:gd name="T28" fmla="+- 0 163 64"/>
                <a:gd name="T29" fmla="*/ T28 w 1614"/>
                <a:gd name="T30" fmla="+- 0 524 37"/>
                <a:gd name="T31" fmla="*/ 524 h 488"/>
                <a:gd name="T32" fmla="+- 0 1588 64"/>
                <a:gd name="T33" fmla="*/ T32 w 1614"/>
                <a:gd name="T34" fmla="+- 0 434 37"/>
                <a:gd name="T35" fmla="*/ 434 h 488"/>
                <a:gd name="T36" fmla="+- 0 1624 64"/>
                <a:gd name="T37" fmla="*/ T36 w 1614"/>
                <a:gd name="T38" fmla="+- 0 425 37"/>
                <a:gd name="T39" fmla="*/ 425 h 488"/>
                <a:gd name="T40" fmla="+- 0 1652 64"/>
                <a:gd name="T41" fmla="*/ T40 w 1614"/>
                <a:gd name="T42" fmla="+- 0 403 37"/>
                <a:gd name="T43" fmla="*/ 403 h 488"/>
                <a:gd name="T44" fmla="+- 0 1671 64"/>
                <a:gd name="T45" fmla="*/ T44 w 1614"/>
                <a:gd name="T46" fmla="+- 0 372 37"/>
                <a:gd name="T47" fmla="*/ 372 h 488"/>
                <a:gd name="T48" fmla="+- 0 1678 64"/>
                <a:gd name="T49" fmla="*/ T48 w 1614"/>
                <a:gd name="T50" fmla="+- 0 335 37"/>
                <a:gd name="T51" fmla="*/ 335 h 488"/>
                <a:gd name="T52" fmla="+- 0 1678 64"/>
                <a:gd name="T53" fmla="*/ T52 w 1614"/>
                <a:gd name="T54" fmla="+- 0 196 37"/>
                <a:gd name="T55" fmla="*/ 196 h 488"/>
                <a:gd name="T56" fmla="+- 0 1655 64"/>
                <a:gd name="T57" fmla="*/ T56 w 1614"/>
                <a:gd name="T58" fmla="+- 0 104 37"/>
                <a:gd name="T59" fmla="*/ 104 h 488"/>
                <a:gd name="T60" fmla="+- 0 1569 64"/>
                <a:gd name="T61" fmla="*/ T60 w 1614"/>
                <a:gd name="T62" fmla="+- 0 50 37"/>
                <a:gd name="T63" fmla="*/ 50 h 488"/>
                <a:gd name="T64" fmla="+- 0 189 64"/>
                <a:gd name="T65" fmla="*/ T64 w 1614"/>
                <a:gd name="T66" fmla="+- 0 37 37"/>
                <a:gd name="T67" fmla="*/ 37 h 4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1614" h="488">
                  <a:moveTo>
                    <a:pt x="125" y="0"/>
                  </a:moveTo>
                  <a:lnTo>
                    <a:pt x="61" y="15"/>
                  </a:lnTo>
                  <a:lnTo>
                    <a:pt x="22" y="70"/>
                  </a:lnTo>
                  <a:lnTo>
                    <a:pt x="2" y="361"/>
                  </a:lnTo>
                  <a:lnTo>
                    <a:pt x="0" y="409"/>
                  </a:lnTo>
                  <a:lnTo>
                    <a:pt x="19" y="450"/>
                  </a:lnTo>
                  <a:lnTo>
                    <a:pt x="54" y="478"/>
                  </a:lnTo>
                  <a:lnTo>
                    <a:pt x="99" y="487"/>
                  </a:lnTo>
                  <a:lnTo>
                    <a:pt x="1524" y="397"/>
                  </a:lnTo>
                  <a:lnTo>
                    <a:pt x="1560" y="388"/>
                  </a:lnTo>
                  <a:lnTo>
                    <a:pt x="1588" y="366"/>
                  </a:lnTo>
                  <a:lnTo>
                    <a:pt x="1607" y="335"/>
                  </a:lnTo>
                  <a:lnTo>
                    <a:pt x="1614" y="298"/>
                  </a:lnTo>
                  <a:lnTo>
                    <a:pt x="1614" y="159"/>
                  </a:lnTo>
                  <a:lnTo>
                    <a:pt x="1591" y="67"/>
                  </a:lnTo>
                  <a:lnTo>
                    <a:pt x="1505" y="13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EB2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6" name="AutoShape 2"/>
            <p:cNvSpPr>
              <a:spLocks/>
            </p:cNvSpPr>
            <p:nvPr/>
          </p:nvSpPr>
          <p:spPr bwMode="auto">
            <a:xfrm>
              <a:off x="191" y="142"/>
              <a:ext cx="1352" cy="196"/>
            </a:xfrm>
            <a:custGeom>
              <a:avLst/>
              <a:gdLst>
                <a:gd name="T0" fmla="+- 0 272 192"/>
                <a:gd name="T1" fmla="*/ T0 w 1352"/>
                <a:gd name="T2" fmla="+- 0 339 143"/>
                <a:gd name="T3" fmla="*/ 339 h 196"/>
                <a:gd name="T4" fmla="+- 0 219 192"/>
                <a:gd name="T5" fmla="*/ T4 w 1352"/>
                <a:gd name="T6" fmla="+- 0 336 143"/>
                <a:gd name="T7" fmla="*/ 336 h 196"/>
                <a:gd name="T8" fmla="+- 0 241 192"/>
                <a:gd name="T9" fmla="*/ T8 w 1352"/>
                <a:gd name="T10" fmla="+- 0 299 143"/>
                <a:gd name="T11" fmla="*/ 299 h 196"/>
                <a:gd name="T12" fmla="+- 0 255 192"/>
                <a:gd name="T13" fmla="*/ T12 w 1352"/>
                <a:gd name="T14" fmla="+- 0 145 143"/>
                <a:gd name="T15" fmla="*/ 145 h 196"/>
                <a:gd name="T16" fmla="+- 0 308 192"/>
                <a:gd name="T17" fmla="*/ T16 w 1352"/>
                <a:gd name="T18" fmla="+- 0 239 143"/>
                <a:gd name="T19" fmla="*/ 239 h 196"/>
                <a:gd name="T20" fmla="+- 0 349 192"/>
                <a:gd name="T21" fmla="*/ T20 w 1352"/>
                <a:gd name="T22" fmla="+- 0 278 143"/>
                <a:gd name="T23" fmla="*/ 278 h 196"/>
                <a:gd name="T24" fmla="+- 0 395 192"/>
                <a:gd name="T25" fmla="*/ T24 w 1352"/>
                <a:gd name="T26" fmla="+- 0 216 143"/>
                <a:gd name="T27" fmla="*/ 216 h 196"/>
                <a:gd name="T28" fmla="+- 0 449 192"/>
                <a:gd name="T29" fmla="*/ T28 w 1352"/>
                <a:gd name="T30" fmla="+- 0 339 143"/>
                <a:gd name="T31" fmla="*/ 339 h 196"/>
                <a:gd name="T32" fmla="+- 0 451 192"/>
                <a:gd name="T33" fmla="*/ T32 w 1352"/>
                <a:gd name="T34" fmla="+- 0 307 143"/>
                <a:gd name="T35" fmla="*/ 307 h 196"/>
                <a:gd name="T36" fmla="+- 0 511 192"/>
                <a:gd name="T37" fmla="*/ T36 w 1352"/>
                <a:gd name="T38" fmla="+- 0 261 143"/>
                <a:gd name="T39" fmla="*/ 261 h 196"/>
                <a:gd name="T40" fmla="+- 0 498 192"/>
                <a:gd name="T41" fmla="*/ T40 w 1352"/>
                <a:gd name="T42" fmla="+- 0 215 143"/>
                <a:gd name="T43" fmla="*/ 215 h 196"/>
                <a:gd name="T44" fmla="+- 0 467 192"/>
                <a:gd name="T45" fmla="*/ T44 w 1352"/>
                <a:gd name="T46" fmla="+- 0 306 143"/>
                <a:gd name="T47" fmla="*/ 306 h 196"/>
                <a:gd name="T48" fmla="+- 0 470 192"/>
                <a:gd name="T49" fmla="*/ T48 w 1352"/>
                <a:gd name="T50" fmla="+- 0 237 143"/>
                <a:gd name="T51" fmla="*/ 237 h 196"/>
                <a:gd name="T52" fmla="+- 0 532 192"/>
                <a:gd name="T53" fmla="*/ T52 w 1352"/>
                <a:gd name="T54" fmla="+- 0 319 143"/>
                <a:gd name="T55" fmla="*/ 319 h 196"/>
                <a:gd name="T56" fmla="+- 0 633 192"/>
                <a:gd name="T57" fmla="*/ T56 w 1352"/>
                <a:gd name="T58" fmla="+- 0 328 143"/>
                <a:gd name="T59" fmla="*/ 328 h 196"/>
                <a:gd name="T60" fmla="+- 0 598 192"/>
                <a:gd name="T61" fmla="*/ T60 w 1352"/>
                <a:gd name="T62" fmla="+- 0 196 143"/>
                <a:gd name="T63" fmla="*/ 196 h 196"/>
                <a:gd name="T64" fmla="+- 0 572 192"/>
                <a:gd name="T65" fmla="*/ T64 w 1352"/>
                <a:gd name="T66" fmla="+- 0 278 143"/>
                <a:gd name="T67" fmla="*/ 278 h 196"/>
                <a:gd name="T68" fmla="+- 0 649 192"/>
                <a:gd name="T69" fmla="*/ T68 w 1352"/>
                <a:gd name="T70" fmla="+- 0 297 143"/>
                <a:gd name="T71" fmla="*/ 297 h 196"/>
                <a:gd name="T72" fmla="+- 0 586 192"/>
                <a:gd name="T73" fmla="*/ T72 w 1352"/>
                <a:gd name="T74" fmla="+- 0 226 143"/>
                <a:gd name="T75" fmla="*/ 226 h 196"/>
                <a:gd name="T76" fmla="+- 0 598 192"/>
                <a:gd name="T77" fmla="*/ T76 w 1352"/>
                <a:gd name="T78" fmla="+- 0 196 143"/>
                <a:gd name="T79" fmla="*/ 196 h 196"/>
                <a:gd name="T80" fmla="+- 0 792 192"/>
                <a:gd name="T81" fmla="*/ T80 w 1352"/>
                <a:gd name="T82" fmla="+- 0 228 143"/>
                <a:gd name="T83" fmla="*/ 228 h 196"/>
                <a:gd name="T84" fmla="+- 0 683 192"/>
                <a:gd name="T85" fmla="*/ T84 w 1352"/>
                <a:gd name="T86" fmla="+- 0 263 143"/>
                <a:gd name="T87" fmla="*/ 263 h 196"/>
                <a:gd name="T88" fmla="+- 0 720 192"/>
                <a:gd name="T89" fmla="*/ T88 w 1352"/>
                <a:gd name="T90" fmla="+- 0 339 143"/>
                <a:gd name="T91" fmla="*/ 339 h 196"/>
                <a:gd name="T92" fmla="+- 0 795 192"/>
                <a:gd name="T93" fmla="*/ T92 w 1352"/>
                <a:gd name="T94" fmla="+- 0 310 143"/>
                <a:gd name="T95" fmla="*/ 310 h 196"/>
                <a:gd name="T96" fmla="+- 0 795 192"/>
                <a:gd name="T97" fmla="*/ T96 w 1352"/>
                <a:gd name="T98" fmla="+- 0 248 143"/>
                <a:gd name="T99" fmla="*/ 248 h 196"/>
                <a:gd name="T100" fmla="+- 0 795 192"/>
                <a:gd name="T101" fmla="*/ T100 w 1352"/>
                <a:gd name="T102" fmla="+- 0 322 143"/>
                <a:gd name="T103" fmla="*/ 322 h 196"/>
                <a:gd name="T104" fmla="+- 0 795 192"/>
                <a:gd name="T105" fmla="*/ T104 w 1352"/>
                <a:gd name="T106" fmla="+- 0 310 143"/>
                <a:gd name="T107" fmla="*/ 310 h 196"/>
                <a:gd name="T108" fmla="+- 0 672 192"/>
                <a:gd name="T109" fmla="*/ T108 w 1352"/>
                <a:gd name="T110" fmla="+- 0 213 143"/>
                <a:gd name="T111" fmla="*/ 213 h 196"/>
                <a:gd name="T112" fmla="+- 0 792 192"/>
                <a:gd name="T113" fmla="*/ T112 w 1352"/>
                <a:gd name="T114" fmla="+- 0 228 143"/>
                <a:gd name="T115" fmla="*/ 228 h 196"/>
                <a:gd name="T116" fmla="+- 0 833 192"/>
                <a:gd name="T117" fmla="*/ T116 w 1352"/>
                <a:gd name="T118" fmla="+- 0 199 143"/>
                <a:gd name="T119" fmla="*/ 199 h 196"/>
                <a:gd name="T120" fmla="+- 0 927 192"/>
                <a:gd name="T121" fmla="*/ T120 w 1352"/>
                <a:gd name="T122" fmla="+- 0 232 143"/>
                <a:gd name="T123" fmla="*/ 232 h 196"/>
                <a:gd name="T124" fmla="+- 0 920 192"/>
                <a:gd name="T125" fmla="*/ T124 w 1352"/>
                <a:gd name="T126" fmla="+- 0 234 143"/>
                <a:gd name="T127" fmla="*/ 234 h 196"/>
                <a:gd name="T128" fmla="+- 0 882 192"/>
                <a:gd name="T129" fmla="*/ T128 w 1352"/>
                <a:gd name="T130" fmla="+- 0 201 143"/>
                <a:gd name="T131" fmla="*/ 201 h 196"/>
                <a:gd name="T132" fmla="+- 0 918 192"/>
                <a:gd name="T133" fmla="*/ T132 w 1352"/>
                <a:gd name="T134" fmla="+- 0 196 143"/>
                <a:gd name="T135" fmla="*/ 196 h 196"/>
                <a:gd name="T136" fmla="+- 0 999 192"/>
                <a:gd name="T137" fmla="*/ T136 w 1352"/>
                <a:gd name="T138" fmla="+- 0 237 143"/>
                <a:gd name="T139" fmla="*/ 237 h 196"/>
                <a:gd name="T140" fmla="+- 0 1044 192"/>
                <a:gd name="T141" fmla="*/ T140 w 1352"/>
                <a:gd name="T142" fmla="+- 0 232 143"/>
                <a:gd name="T143" fmla="*/ 232 h 196"/>
                <a:gd name="T144" fmla="+- 0 1023 192"/>
                <a:gd name="T145" fmla="*/ T144 w 1352"/>
                <a:gd name="T146" fmla="+- 0 196 143"/>
                <a:gd name="T147" fmla="*/ 196 h 196"/>
                <a:gd name="T148" fmla="+- 0 1051 192"/>
                <a:gd name="T149" fmla="*/ T148 w 1352"/>
                <a:gd name="T150" fmla="+- 0 199 143"/>
                <a:gd name="T151" fmla="*/ 199 h 196"/>
                <a:gd name="T152" fmla="+- 0 1061 192"/>
                <a:gd name="T153" fmla="*/ T152 w 1352"/>
                <a:gd name="T154" fmla="+- 0 241 143"/>
                <a:gd name="T155" fmla="*/ 241 h 196"/>
                <a:gd name="T156" fmla="+- 0 1162 192"/>
                <a:gd name="T157" fmla="*/ T156 w 1352"/>
                <a:gd name="T158" fmla="+- 0 333 143"/>
                <a:gd name="T159" fmla="*/ 333 h 196"/>
                <a:gd name="T160" fmla="+- 0 1103 192"/>
                <a:gd name="T161" fmla="*/ T160 w 1352"/>
                <a:gd name="T162" fmla="+- 0 285 143"/>
                <a:gd name="T163" fmla="*/ 285 h 196"/>
                <a:gd name="T164" fmla="+- 0 1190 192"/>
                <a:gd name="T165" fmla="*/ T164 w 1352"/>
                <a:gd name="T166" fmla="+- 0 227 143"/>
                <a:gd name="T167" fmla="*/ 227 h 196"/>
                <a:gd name="T168" fmla="+- 0 1142 192"/>
                <a:gd name="T169" fmla="*/ T168 w 1352"/>
                <a:gd name="T170" fmla="+- 0 229 143"/>
                <a:gd name="T171" fmla="*/ 229 h 196"/>
                <a:gd name="T172" fmla="+- 0 1142 192"/>
                <a:gd name="T173" fmla="*/ T172 w 1352"/>
                <a:gd name="T174" fmla="+- 0 305 143"/>
                <a:gd name="T175" fmla="*/ 305 h 196"/>
                <a:gd name="T176" fmla="+- 0 1190 192"/>
                <a:gd name="T177" fmla="*/ T176 w 1352"/>
                <a:gd name="T178" fmla="+- 0 227 143"/>
                <a:gd name="T179" fmla="*/ 227 h 196"/>
                <a:gd name="T180" fmla="+- 0 1256 192"/>
                <a:gd name="T181" fmla="*/ T180 w 1352"/>
                <a:gd name="T182" fmla="+- 0 337 143"/>
                <a:gd name="T183" fmla="*/ 337 h 196"/>
                <a:gd name="T184" fmla="+- 0 1277 192"/>
                <a:gd name="T185" fmla="*/ T184 w 1352"/>
                <a:gd name="T186" fmla="+- 0 303 143"/>
                <a:gd name="T187" fmla="*/ 303 h 196"/>
                <a:gd name="T188" fmla="+- 0 1331 192"/>
                <a:gd name="T189" fmla="*/ T188 w 1352"/>
                <a:gd name="T190" fmla="+- 0 331 143"/>
                <a:gd name="T191" fmla="*/ 331 h 196"/>
                <a:gd name="T192" fmla="+- 0 1367 192"/>
                <a:gd name="T193" fmla="*/ T192 w 1352"/>
                <a:gd name="T194" fmla="+- 0 307 143"/>
                <a:gd name="T195" fmla="*/ 307 h 196"/>
                <a:gd name="T196" fmla="+- 0 1402 192"/>
                <a:gd name="T197" fmla="*/ T196 w 1352"/>
                <a:gd name="T198" fmla="+- 0 241 143"/>
                <a:gd name="T199" fmla="*/ 241 h 196"/>
                <a:gd name="T200" fmla="+- 0 1503 192"/>
                <a:gd name="T201" fmla="*/ T200 w 1352"/>
                <a:gd name="T202" fmla="+- 0 333 143"/>
                <a:gd name="T203" fmla="*/ 333 h 196"/>
                <a:gd name="T204" fmla="+- 0 1445 192"/>
                <a:gd name="T205" fmla="*/ T204 w 1352"/>
                <a:gd name="T206" fmla="+- 0 285 143"/>
                <a:gd name="T207" fmla="*/ 285 h 196"/>
                <a:gd name="T208" fmla="+- 0 1532 192"/>
                <a:gd name="T209" fmla="*/ T208 w 1352"/>
                <a:gd name="T210" fmla="+- 0 227 143"/>
                <a:gd name="T211" fmla="*/ 227 h 196"/>
                <a:gd name="T212" fmla="+- 0 1484 192"/>
                <a:gd name="T213" fmla="*/ T212 w 1352"/>
                <a:gd name="T214" fmla="+- 0 229 143"/>
                <a:gd name="T215" fmla="*/ 229 h 196"/>
                <a:gd name="T216" fmla="+- 0 1484 192"/>
                <a:gd name="T217" fmla="*/ T216 w 1352"/>
                <a:gd name="T218" fmla="+- 0 305 143"/>
                <a:gd name="T219" fmla="*/ 305 h 196"/>
                <a:gd name="T220" fmla="+- 0 1532 192"/>
                <a:gd name="T221" fmla="*/ T220 w 1352"/>
                <a:gd name="T222" fmla="+- 0 227 143"/>
                <a:gd name="T223" fmla="*/ 227 h 1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</a:cxnLst>
              <a:rect l="0" t="0" r="r" b="b"/>
              <a:pathLst>
                <a:path w="1352" h="196">
                  <a:moveTo>
                    <a:pt x="124" y="181"/>
                  </a:moveTo>
                  <a:lnTo>
                    <a:pt x="33" y="181"/>
                  </a:lnTo>
                  <a:lnTo>
                    <a:pt x="40" y="186"/>
                  </a:lnTo>
                  <a:lnTo>
                    <a:pt x="50" y="191"/>
                  </a:lnTo>
                  <a:lnTo>
                    <a:pt x="64" y="194"/>
                  </a:lnTo>
                  <a:lnTo>
                    <a:pt x="80" y="196"/>
                  </a:lnTo>
                  <a:lnTo>
                    <a:pt x="116" y="188"/>
                  </a:lnTo>
                  <a:lnTo>
                    <a:pt x="124" y="181"/>
                  </a:lnTo>
                  <a:close/>
                  <a:moveTo>
                    <a:pt x="63" y="2"/>
                  </a:moveTo>
                  <a:lnTo>
                    <a:pt x="0" y="2"/>
                  </a:lnTo>
                  <a:lnTo>
                    <a:pt x="0" y="193"/>
                  </a:lnTo>
                  <a:lnTo>
                    <a:pt x="27" y="193"/>
                  </a:lnTo>
                  <a:lnTo>
                    <a:pt x="33" y="181"/>
                  </a:lnTo>
                  <a:lnTo>
                    <a:pt x="124" y="181"/>
                  </a:lnTo>
                  <a:lnTo>
                    <a:pt x="141" y="167"/>
                  </a:lnTo>
                  <a:lnTo>
                    <a:pt x="145" y="160"/>
                  </a:lnTo>
                  <a:lnTo>
                    <a:pt x="59" y="160"/>
                  </a:lnTo>
                  <a:lnTo>
                    <a:pt x="49" y="156"/>
                  </a:lnTo>
                  <a:lnTo>
                    <a:pt x="44" y="150"/>
                  </a:lnTo>
                  <a:lnTo>
                    <a:pt x="44" y="38"/>
                  </a:lnTo>
                  <a:lnTo>
                    <a:pt x="143" y="38"/>
                  </a:lnTo>
                  <a:lnTo>
                    <a:pt x="133" y="24"/>
                  </a:lnTo>
                  <a:lnTo>
                    <a:pt x="102" y="8"/>
                  </a:lnTo>
                  <a:lnTo>
                    <a:pt x="63" y="2"/>
                  </a:lnTo>
                  <a:close/>
                  <a:moveTo>
                    <a:pt x="143" y="38"/>
                  </a:moveTo>
                  <a:lnTo>
                    <a:pt x="59" y="38"/>
                  </a:lnTo>
                  <a:lnTo>
                    <a:pt x="84" y="41"/>
                  </a:lnTo>
                  <a:lnTo>
                    <a:pt x="102" y="52"/>
                  </a:lnTo>
                  <a:lnTo>
                    <a:pt x="112" y="70"/>
                  </a:lnTo>
                  <a:lnTo>
                    <a:pt x="116" y="96"/>
                  </a:lnTo>
                  <a:lnTo>
                    <a:pt x="112" y="124"/>
                  </a:lnTo>
                  <a:lnTo>
                    <a:pt x="103" y="144"/>
                  </a:lnTo>
                  <a:lnTo>
                    <a:pt x="89" y="156"/>
                  </a:lnTo>
                  <a:lnTo>
                    <a:pt x="73" y="160"/>
                  </a:lnTo>
                  <a:lnTo>
                    <a:pt x="145" y="160"/>
                  </a:lnTo>
                  <a:lnTo>
                    <a:pt x="157" y="135"/>
                  </a:lnTo>
                  <a:lnTo>
                    <a:pt x="162" y="96"/>
                  </a:lnTo>
                  <a:lnTo>
                    <a:pt x="154" y="53"/>
                  </a:lnTo>
                  <a:lnTo>
                    <a:pt x="143" y="38"/>
                  </a:lnTo>
                  <a:close/>
                  <a:moveTo>
                    <a:pt x="256" y="53"/>
                  </a:moveTo>
                  <a:lnTo>
                    <a:pt x="225" y="58"/>
                  </a:lnTo>
                  <a:lnTo>
                    <a:pt x="203" y="73"/>
                  </a:lnTo>
                  <a:lnTo>
                    <a:pt x="189" y="95"/>
                  </a:lnTo>
                  <a:lnTo>
                    <a:pt x="185" y="124"/>
                  </a:lnTo>
                  <a:lnTo>
                    <a:pt x="189" y="154"/>
                  </a:lnTo>
                  <a:lnTo>
                    <a:pt x="203" y="176"/>
                  </a:lnTo>
                  <a:lnTo>
                    <a:pt x="226" y="191"/>
                  </a:lnTo>
                  <a:lnTo>
                    <a:pt x="257" y="196"/>
                  </a:lnTo>
                  <a:lnTo>
                    <a:pt x="278" y="195"/>
                  </a:lnTo>
                  <a:lnTo>
                    <a:pt x="295" y="192"/>
                  </a:lnTo>
                  <a:lnTo>
                    <a:pt x="308" y="189"/>
                  </a:lnTo>
                  <a:lnTo>
                    <a:pt x="318" y="185"/>
                  </a:lnTo>
                  <a:lnTo>
                    <a:pt x="311" y="164"/>
                  </a:lnTo>
                  <a:lnTo>
                    <a:pt x="259" y="164"/>
                  </a:lnTo>
                  <a:lnTo>
                    <a:pt x="246" y="162"/>
                  </a:lnTo>
                  <a:lnTo>
                    <a:pt x="237" y="156"/>
                  </a:lnTo>
                  <a:lnTo>
                    <a:pt x="231" y="147"/>
                  </a:lnTo>
                  <a:lnTo>
                    <a:pt x="229" y="135"/>
                  </a:lnTo>
                  <a:lnTo>
                    <a:pt x="319" y="135"/>
                  </a:lnTo>
                  <a:lnTo>
                    <a:pt x="319" y="118"/>
                  </a:lnTo>
                  <a:lnTo>
                    <a:pt x="318" y="108"/>
                  </a:lnTo>
                  <a:lnTo>
                    <a:pt x="229" y="108"/>
                  </a:lnTo>
                  <a:lnTo>
                    <a:pt x="229" y="94"/>
                  </a:lnTo>
                  <a:lnTo>
                    <a:pt x="236" y="81"/>
                  </a:lnTo>
                  <a:lnTo>
                    <a:pt x="311" y="81"/>
                  </a:lnTo>
                  <a:lnTo>
                    <a:pt x="306" y="72"/>
                  </a:lnTo>
                  <a:lnTo>
                    <a:pt x="287" y="58"/>
                  </a:lnTo>
                  <a:lnTo>
                    <a:pt x="256" y="53"/>
                  </a:lnTo>
                  <a:close/>
                  <a:moveTo>
                    <a:pt x="307" y="154"/>
                  </a:moveTo>
                  <a:lnTo>
                    <a:pt x="299" y="157"/>
                  </a:lnTo>
                  <a:lnTo>
                    <a:pt x="288" y="161"/>
                  </a:lnTo>
                  <a:lnTo>
                    <a:pt x="275" y="163"/>
                  </a:lnTo>
                  <a:lnTo>
                    <a:pt x="259" y="164"/>
                  </a:lnTo>
                  <a:lnTo>
                    <a:pt x="311" y="164"/>
                  </a:lnTo>
                  <a:lnTo>
                    <a:pt x="307" y="154"/>
                  </a:lnTo>
                  <a:close/>
                  <a:moveTo>
                    <a:pt x="311" y="81"/>
                  </a:moveTo>
                  <a:lnTo>
                    <a:pt x="271" y="81"/>
                  </a:lnTo>
                  <a:lnTo>
                    <a:pt x="278" y="94"/>
                  </a:lnTo>
                  <a:lnTo>
                    <a:pt x="278" y="108"/>
                  </a:lnTo>
                  <a:lnTo>
                    <a:pt x="318" y="108"/>
                  </a:lnTo>
                  <a:lnTo>
                    <a:pt x="316" y="93"/>
                  </a:lnTo>
                  <a:lnTo>
                    <a:pt x="311" y="81"/>
                  </a:lnTo>
                  <a:close/>
                  <a:moveTo>
                    <a:pt x="363" y="153"/>
                  </a:moveTo>
                  <a:lnTo>
                    <a:pt x="340" y="176"/>
                  </a:lnTo>
                  <a:lnTo>
                    <a:pt x="350" y="184"/>
                  </a:lnTo>
                  <a:lnTo>
                    <a:pt x="363" y="190"/>
                  </a:lnTo>
                  <a:lnTo>
                    <a:pt x="379" y="194"/>
                  </a:lnTo>
                  <a:lnTo>
                    <a:pt x="397" y="196"/>
                  </a:lnTo>
                  <a:lnTo>
                    <a:pt x="422" y="193"/>
                  </a:lnTo>
                  <a:lnTo>
                    <a:pt x="441" y="185"/>
                  </a:lnTo>
                  <a:lnTo>
                    <a:pt x="453" y="171"/>
                  </a:lnTo>
                  <a:lnTo>
                    <a:pt x="454" y="167"/>
                  </a:lnTo>
                  <a:lnTo>
                    <a:pt x="383" y="167"/>
                  </a:lnTo>
                  <a:lnTo>
                    <a:pt x="371" y="160"/>
                  </a:lnTo>
                  <a:lnTo>
                    <a:pt x="363" y="153"/>
                  </a:lnTo>
                  <a:close/>
                  <a:moveTo>
                    <a:pt x="406" y="53"/>
                  </a:moveTo>
                  <a:lnTo>
                    <a:pt x="380" y="56"/>
                  </a:lnTo>
                  <a:lnTo>
                    <a:pt x="362" y="65"/>
                  </a:lnTo>
                  <a:lnTo>
                    <a:pt x="350" y="78"/>
                  </a:lnTo>
                  <a:lnTo>
                    <a:pt x="346" y="93"/>
                  </a:lnTo>
                  <a:lnTo>
                    <a:pt x="357" y="121"/>
                  </a:lnTo>
                  <a:lnTo>
                    <a:pt x="380" y="135"/>
                  </a:lnTo>
                  <a:lnTo>
                    <a:pt x="404" y="144"/>
                  </a:lnTo>
                  <a:lnTo>
                    <a:pt x="415" y="155"/>
                  </a:lnTo>
                  <a:lnTo>
                    <a:pt x="415" y="163"/>
                  </a:lnTo>
                  <a:lnTo>
                    <a:pt x="408" y="167"/>
                  </a:lnTo>
                  <a:lnTo>
                    <a:pt x="454" y="167"/>
                  </a:lnTo>
                  <a:lnTo>
                    <a:pt x="457" y="154"/>
                  </a:lnTo>
                  <a:lnTo>
                    <a:pt x="446" y="127"/>
                  </a:lnTo>
                  <a:lnTo>
                    <a:pt x="422" y="113"/>
                  </a:lnTo>
                  <a:lnTo>
                    <a:pt x="398" y="104"/>
                  </a:lnTo>
                  <a:lnTo>
                    <a:pt x="387" y="93"/>
                  </a:lnTo>
                  <a:lnTo>
                    <a:pt x="387" y="87"/>
                  </a:lnTo>
                  <a:lnTo>
                    <a:pt x="394" y="83"/>
                  </a:lnTo>
                  <a:lnTo>
                    <a:pt x="446" y="83"/>
                  </a:lnTo>
                  <a:lnTo>
                    <a:pt x="458" y="68"/>
                  </a:lnTo>
                  <a:lnTo>
                    <a:pt x="449" y="62"/>
                  </a:lnTo>
                  <a:lnTo>
                    <a:pt x="438" y="57"/>
                  </a:lnTo>
                  <a:lnTo>
                    <a:pt x="424" y="54"/>
                  </a:lnTo>
                  <a:lnTo>
                    <a:pt x="406" y="53"/>
                  </a:lnTo>
                  <a:close/>
                  <a:moveTo>
                    <a:pt x="446" y="83"/>
                  </a:moveTo>
                  <a:lnTo>
                    <a:pt x="417" y="83"/>
                  </a:lnTo>
                  <a:lnTo>
                    <a:pt x="429" y="87"/>
                  </a:lnTo>
                  <a:lnTo>
                    <a:pt x="437" y="93"/>
                  </a:lnTo>
                  <a:lnTo>
                    <a:pt x="446" y="83"/>
                  </a:lnTo>
                  <a:close/>
                  <a:moveTo>
                    <a:pt x="600" y="85"/>
                  </a:moveTo>
                  <a:lnTo>
                    <a:pt x="552" y="85"/>
                  </a:lnTo>
                  <a:lnTo>
                    <a:pt x="560" y="94"/>
                  </a:lnTo>
                  <a:lnTo>
                    <a:pt x="560" y="110"/>
                  </a:lnTo>
                  <a:lnTo>
                    <a:pt x="533" y="110"/>
                  </a:lnTo>
                  <a:lnTo>
                    <a:pt x="509" y="112"/>
                  </a:lnTo>
                  <a:lnTo>
                    <a:pt x="491" y="120"/>
                  </a:lnTo>
                  <a:lnTo>
                    <a:pt x="479" y="133"/>
                  </a:lnTo>
                  <a:lnTo>
                    <a:pt x="474" y="151"/>
                  </a:lnTo>
                  <a:lnTo>
                    <a:pt x="478" y="169"/>
                  </a:lnTo>
                  <a:lnTo>
                    <a:pt x="487" y="184"/>
                  </a:lnTo>
                  <a:lnTo>
                    <a:pt x="504" y="192"/>
                  </a:lnTo>
                  <a:lnTo>
                    <a:pt x="528" y="196"/>
                  </a:lnTo>
                  <a:lnTo>
                    <a:pt x="541" y="194"/>
                  </a:lnTo>
                  <a:lnTo>
                    <a:pt x="552" y="190"/>
                  </a:lnTo>
                  <a:lnTo>
                    <a:pt x="562" y="184"/>
                  </a:lnTo>
                  <a:lnTo>
                    <a:pt x="568" y="179"/>
                  </a:lnTo>
                  <a:lnTo>
                    <a:pt x="603" y="179"/>
                  </a:lnTo>
                  <a:lnTo>
                    <a:pt x="603" y="167"/>
                  </a:lnTo>
                  <a:lnTo>
                    <a:pt x="524" y="167"/>
                  </a:lnTo>
                  <a:lnTo>
                    <a:pt x="518" y="161"/>
                  </a:lnTo>
                  <a:lnTo>
                    <a:pt x="518" y="141"/>
                  </a:lnTo>
                  <a:lnTo>
                    <a:pt x="525" y="135"/>
                  </a:lnTo>
                  <a:lnTo>
                    <a:pt x="603" y="135"/>
                  </a:lnTo>
                  <a:lnTo>
                    <a:pt x="603" y="105"/>
                  </a:lnTo>
                  <a:lnTo>
                    <a:pt x="600" y="85"/>
                  </a:lnTo>
                  <a:close/>
                  <a:moveTo>
                    <a:pt x="603" y="179"/>
                  </a:moveTo>
                  <a:lnTo>
                    <a:pt x="568" y="179"/>
                  </a:lnTo>
                  <a:lnTo>
                    <a:pt x="578" y="193"/>
                  </a:lnTo>
                  <a:lnTo>
                    <a:pt x="603" y="193"/>
                  </a:lnTo>
                  <a:lnTo>
                    <a:pt x="603" y="179"/>
                  </a:lnTo>
                  <a:close/>
                  <a:moveTo>
                    <a:pt x="603" y="135"/>
                  </a:moveTo>
                  <a:lnTo>
                    <a:pt x="560" y="135"/>
                  </a:lnTo>
                  <a:lnTo>
                    <a:pt x="560" y="155"/>
                  </a:lnTo>
                  <a:lnTo>
                    <a:pt x="555" y="161"/>
                  </a:lnTo>
                  <a:lnTo>
                    <a:pt x="544" y="167"/>
                  </a:lnTo>
                  <a:lnTo>
                    <a:pt x="603" y="167"/>
                  </a:lnTo>
                  <a:lnTo>
                    <a:pt x="603" y="135"/>
                  </a:lnTo>
                  <a:close/>
                  <a:moveTo>
                    <a:pt x="546" y="53"/>
                  </a:moveTo>
                  <a:lnTo>
                    <a:pt x="524" y="54"/>
                  </a:lnTo>
                  <a:lnTo>
                    <a:pt x="506" y="58"/>
                  </a:lnTo>
                  <a:lnTo>
                    <a:pt x="491" y="63"/>
                  </a:lnTo>
                  <a:lnTo>
                    <a:pt x="480" y="70"/>
                  </a:lnTo>
                  <a:lnTo>
                    <a:pt x="495" y="98"/>
                  </a:lnTo>
                  <a:lnTo>
                    <a:pt x="504" y="93"/>
                  </a:lnTo>
                  <a:lnTo>
                    <a:pt x="515" y="89"/>
                  </a:lnTo>
                  <a:lnTo>
                    <a:pt x="526" y="86"/>
                  </a:lnTo>
                  <a:lnTo>
                    <a:pt x="539" y="85"/>
                  </a:lnTo>
                  <a:lnTo>
                    <a:pt x="600" y="85"/>
                  </a:lnTo>
                  <a:lnTo>
                    <a:pt x="599" y="82"/>
                  </a:lnTo>
                  <a:lnTo>
                    <a:pt x="589" y="65"/>
                  </a:lnTo>
                  <a:lnTo>
                    <a:pt x="572" y="56"/>
                  </a:lnTo>
                  <a:lnTo>
                    <a:pt x="546" y="53"/>
                  </a:lnTo>
                  <a:close/>
                  <a:moveTo>
                    <a:pt x="668" y="56"/>
                  </a:moveTo>
                  <a:lnTo>
                    <a:pt x="641" y="56"/>
                  </a:lnTo>
                  <a:lnTo>
                    <a:pt x="641" y="193"/>
                  </a:lnTo>
                  <a:lnTo>
                    <a:pt x="685" y="193"/>
                  </a:lnTo>
                  <a:lnTo>
                    <a:pt x="685" y="101"/>
                  </a:lnTo>
                  <a:lnTo>
                    <a:pt x="690" y="94"/>
                  </a:lnTo>
                  <a:lnTo>
                    <a:pt x="699" y="89"/>
                  </a:lnTo>
                  <a:lnTo>
                    <a:pt x="735" y="89"/>
                  </a:lnTo>
                  <a:lnTo>
                    <a:pt x="739" y="69"/>
                  </a:lnTo>
                  <a:lnTo>
                    <a:pt x="675" y="69"/>
                  </a:lnTo>
                  <a:lnTo>
                    <a:pt x="668" y="56"/>
                  </a:lnTo>
                  <a:close/>
                  <a:moveTo>
                    <a:pt x="735" y="89"/>
                  </a:moveTo>
                  <a:lnTo>
                    <a:pt x="719" y="89"/>
                  </a:lnTo>
                  <a:lnTo>
                    <a:pt x="728" y="91"/>
                  </a:lnTo>
                  <a:lnTo>
                    <a:pt x="734" y="93"/>
                  </a:lnTo>
                  <a:lnTo>
                    <a:pt x="735" y="89"/>
                  </a:lnTo>
                  <a:close/>
                  <a:moveTo>
                    <a:pt x="726" y="53"/>
                  </a:moveTo>
                  <a:lnTo>
                    <a:pt x="713" y="53"/>
                  </a:lnTo>
                  <a:lnTo>
                    <a:pt x="701" y="54"/>
                  </a:lnTo>
                  <a:lnTo>
                    <a:pt x="690" y="58"/>
                  </a:lnTo>
                  <a:lnTo>
                    <a:pt x="682" y="63"/>
                  </a:lnTo>
                  <a:lnTo>
                    <a:pt x="676" y="69"/>
                  </a:lnTo>
                  <a:lnTo>
                    <a:pt x="739" y="69"/>
                  </a:lnTo>
                  <a:lnTo>
                    <a:pt x="741" y="56"/>
                  </a:lnTo>
                  <a:lnTo>
                    <a:pt x="734" y="54"/>
                  </a:lnTo>
                  <a:lnTo>
                    <a:pt x="726" y="53"/>
                  </a:lnTo>
                  <a:close/>
                  <a:moveTo>
                    <a:pt x="786" y="56"/>
                  </a:moveTo>
                  <a:lnTo>
                    <a:pt x="759" y="56"/>
                  </a:lnTo>
                  <a:lnTo>
                    <a:pt x="759" y="193"/>
                  </a:lnTo>
                  <a:lnTo>
                    <a:pt x="802" y="193"/>
                  </a:lnTo>
                  <a:lnTo>
                    <a:pt x="802" y="101"/>
                  </a:lnTo>
                  <a:lnTo>
                    <a:pt x="807" y="94"/>
                  </a:lnTo>
                  <a:lnTo>
                    <a:pt x="817" y="89"/>
                  </a:lnTo>
                  <a:lnTo>
                    <a:pt x="852" y="89"/>
                  </a:lnTo>
                  <a:lnTo>
                    <a:pt x="856" y="69"/>
                  </a:lnTo>
                  <a:lnTo>
                    <a:pt x="793" y="69"/>
                  </a:lnTo>
                  <a:lnTo>
                    <a:pt x="786" y="56"/>
                  </a:lnTo>
                  <a:close/>
                  <a:moveTo>
                    <a:pt x="852" y="89"/>
                  </a:moveTo>
                  <a:lnTo>
                    <a:pt x="837" y="89"/>
                  </a:lnTo>
                  <a:lnTo>
                    <a:pt x="846" y="91"/>
                  </a:lnTo>
                  <a:lnTo>
                    <a:pt x="852" y="93"/>
                  </a:lnTo>
                  <a:lnTo>
                    <a:pt x="852" y="89"/>
                  </a:lnTo>
                  <a:close/>
                  <a:moveTo>
                    <a:pt x="843" y="53"/>
                  </a:moveTo>
                  <a:lnTo>
                    <a:pt x="831" y="53"/>
                  </a:lnTo>
                  <a:lnTo>
                    <a:pt x="818" y="54"/>
                  </a:lnTo>
                  <a:lnTo>
                    <a:pt x="808" y="58"/>
                  </a:lnTo>
                  <a:lnTo>
                    <a:pt x="800" y="63"/>
                  </a:lnTo>
                  <a:lnTo>
                    <a:pt x="794" y="69"/>
                  </a:lnTo>
                  <a:lnTo>
                    <a:pt x="856" y="69"/>
                  </a:lnTo>
                  <a:lnTo>
                    <a:pt x="859" y="56"/>
                  </a:lnTo>
                  <a:lnTo>
                    <a:pt x="852" y="54"/>
                  </a:lnTo>
                  <a:lnTo>
                    <a:pt x="843" y="53"/>
                  </a:lnTo>
                  <a:close/>
                  <a:moveTo>
                    <a:pt x="938" y="53"/>
                  </a:moveTo>
                  <a:lnTo>
                    <a:pt x="904" y="59"/>
                  </a:lnTo>
                  <a:lnTo>
                    <a:pt x="881" y="75"/>
                  </a:lnTo>
                  <a:lnTo>
                    <a:pt x="869" y="98"/>
                  </a:lnTo>
                  <a:lnTo>
                    <a:pt x="865" y="124"/>
                  </a:lnTo>
                  <a:lnTo>
                    <a:pt x="869" y="153"/>
                  </a:lnTo>
                  <a:lnTo>
                    <a:pt x="883" y="176"/>
                  </a:lnTo>
                  <a:lnTo>
                    <a:pt x="906" y="190"/>
                  </a:lnTo>
                  <a:lnTo>
                    <a:pt x="938" y="196"/>
                  </a:lnTo>
                  <a:lnTo>
                    <a:pt x="970" y="190"/>
                  </a:lnTo>
                  <a:lnTo>
                    <a:pt x="992" y="176"/>
                  </a:lnTo>
                  <a:lnTo>
                    <a:pt x="999" y="164"/>
                  </a:lnTo>
                  <a:lnTo>
                    <a:pt x="937" y="164"/>
                  </a:lnTo>
                  <a:lnTo>
                    <a:pt x="925" y="162"/>
                  </a:lnTo>
                  <a:lnTo>
                    <a:pt x="916" y="154"/>
                  </a:lnTo>
                  <a:lnTo>
                    <a:pt x="911" y="142"/>
                  </a:lnTo>
                  <a:lnTo>
                    <a:pt x="909" y="124"/>
                  </a:lnTo>
                  <a:lnTo>
                    <a:pt x="911" y="106"/>
                  </a:lnTo>
                  <a:lnTo>
                    <a:pt x="916" y="94"/>
                  </a:lnTo>
                  <a:lnTo>
                    <a:pt x="925" y="86"/>
                  </a:lnTo>
                  <a:lnTo>
                    <a:pt x="937" y="84"/>
                  </a:lnTo>
                  <a:lnTo>
                    <a:pt x="998" y="84"/>
                  </a:lnTo>
                  <a:lnTo>
                    <a:pt x="993" y="74"/>
                  </a:lnTo>
                  <a:lnTo>
                    <a:pt x="970" y="59"/>
                  </a:lnTo>
                  <a:lnTo>
                    <a:pt x="938" y="53"/>
                  </a:lnTo>
                  <a:close/>
                  <a:moveTo>
                    <a:pt x="998" y="84"/>
                  </a:moveTo>
                  <a:lnTo>
                    <a:pt x="937" y="84"/>
                  </a:lnTo>
                  <a:lnTo>
                    <a:pt x="950" y="86"/>
                  </a:lnTo>
                  <a:lnTo>
                    <a:pt x="959" y="93"/>
                  </a:lnTo>
                  <a:lnTo>
                    <a:pt x="964" y="106"/>
                  </a:lnTo>
                  <a:lnTo>
                    <a:pt x="965" y="124"/>
                  </a:lnTo>
                  <a:lnTo>
                    <a:pt x="964" y="143"/>
                  </a:lnTo>
                  <a:lnTo>
                    <a:pt x="959" y="155"/>
                  </a:lnTo>
                  <a:lnTo>
                    <a:pt x="950" y="162"/>
                  </a:lnTo>
                  <a:lnTo>
                    <a:pt x="937" y="164"/>
                  </a:lnTo>
                  <a:lnTo>
                    <a:pt x="999" y="164"/>
                  </a:lnTo>
                  <a:lnTo>
                    <a:pt x="1006" y="153"/>
                  </a:lnTo>
                  <a:lnTo>
                    <a:pt x="1010" y="124"/>
                  </a:lnTo>
                  <a:lnTo>
                    <a:pt x="1006" y="97"/>
                  </a:lnTo>
                  <a:lnTo>
                    <a:pt x="998" y="84"/>
                  </a:lnTo>
                  <a:close/>
                  <a:moveTo>
                    <a:pt x="1085" y="0"/>
                  </a:moveTo>
                  <a:lnTo>
                    <a:pt x="1041" y="0"/>
                  </a:lnTo>
                  <a:lnTo>
                    <a:pt x="1041" y="162"/>
                  </a:lnTo>
                  <a:lnTo>
                    <a:pt x="1044" y="177"/>
                  </a:lnTo>
                  <a:lnTo>
                    <a:pt x="1051" y="188"/>
                  </a:lnTo>
                  <a:lnTo>
                    <a:pt x="1064" y="194"/>
                  </a:lnTo>
                  <a:lnTo>
                    <a:pt x="1083" y="196"/>
                  </a:lnTo>
                  <a:lnTo>
                    <a:pt x="1097" y="196"/>
                  </a:lnTo>
                  <a:lnTo>
                    <a:pt x="1097" y="165"/>
                  </a:lnTo>
                  <a:lnTo>
                    <a:pt x="1094" y="165"/>
                  </a:lnTo>
                  <a:lnTo>
                    <a:pt x="1088" y="164"/>
                  </a:lnTo>
                  <a:lnTo>
                    <a:pt x="1085" y="160"/>
                  </a:lnTo>
                  <a:lnTo>
                    <a:pt x="1085" y="0"/>
                  </a:lnTo>
                  <a:close/>
                  <a:moveTo>
                    <a:pt x="1173" y="0"/>
                  </a:moveTo>
                  <a:lnTo>
                    <a:pt x="1129" y="0"/>
                  </a:lnTo>
                  <a:lnTo>
                    <a:pt x="1129" y="162"/>
                  </a:lnTo>
                  <a:lnTo>
                    <a:pt x="1131" y="177"/>
                  </a:lnTo>
                  <a:lnTo>
                    <a:pt x="1139" y="188"/>
                  </a:lnTo>
                  <a:lnTo>
                    <a:pt x="1152" y="194"/>
                  </a:lnTo>
                  <a:lnTo>
                    <a:pt x="1170" y="196"/>
                  </a:lnTo>
                  <a:lnTo>
                    <a:pt x="1185" y="196"/>
                  </a:lnTo>
                  <a:lnTo>
                    <a:pt x="1185" y="165"/>
                  </a:lnTo>
                  <a:lnTo>
                    <a:pt x="1181" y="165"/>
                  </a:lnTo>
                  <a:lnTo>
                    <a:pt x="1175" y="164"/>
                  </a:lnTo>
                  <a:lnTo>
                    <a:pt x="1173" y="160"/>
                  </a:lnTo>
                  <a:lnTo>
                    <a:pt x="1173" y="0"/>
                  </a:lnTo>
                  <a:close/>
                  <a:moveTo>
                    <a:pt x="1279" y="53"/>
                  </a:moveTo>
                  <a:lnTo>
                    <a:pt x="1246" y="59"/>
                  </a:lnTo>
                  <a:lnTo>
                    <a:pt x="1223" y="75"/>
                  </a:lnTo>
                  <a:lnTo>
                    <a:pt x="1210" y="98"/>
                  </a:lnTo>
                  <a:lnTo>
                    <a:pt x="1206" y="124"/>
                  </a:lnTo>
                  <a:lnTo>
                    <a:pt x="1211" y="153"/>
                  </a:lnTo>
                  <a:lnTo>
                    <a:pt x="1224" y="176"/>
                  </a:lnTo>
                  <a:lnTo>
                    <a:pt x="1247" y="190"/>
                  </a:lnTo>
                  <a:lnTo>
                    <a:pt x="1279" y="196"/>
                  </a:lnTo>
                  <a:lnTo>
                    <a:pt x="1311" y="190"/>
                  </a:lnTo>
                  <a:lnTo>
                    <a:pt x="1334" y="176"/>
                  </a:lnTo>
                  <a:lnTo>
                    <a:pt x="1341" y="164"/>
                  </a:lnTo>
                  <a:lnTo>
                    <a:pt x="1279" y="164"/>
                  </a:lnTo>
                  <a:lnTo>
                    <a:pt x="1266" y="162"/>
                  </a:lnTo>
                  <a:lnTo>
                    <a:pt x="1258" y="154"/>
                  </a:lnTo>
                  <a:lnTo>
                    <a:pt x="1253" y="142"/>
                  </a:lnTo>
                  <a:lnTo>
                    <a:pt x="1251" y="124"/>
                  </a:lnTo>
                  <a:lnTo>
                    <a:pt x="1253" y="106"/>
                  </a:lnTo>
                  <a:lnTo>
                    <a:pt x="1258" y="94"/>
                  </a:lnTo>
                  <a:lnTo>
                    <a:pt x="1266" y="86"/>
                  </a:lnTo>
                  <a:lnTo>
                    <a:pt x="1279" y="84"/>
                  </a:lnTo>
                  <a:lnTo>
                    <a:pt x="1340" y="84"/>
                  </a:lnTo>
                  <a:lnTo>
                    <a:pt x="1334" y="74"/>
                  </a:lnTo>
                  <a:lnTo>
                    <a:pt x="1312" y="59"/>
                  </a:lnTo>
                  <a:lnTo>
                    <a:pt x="1279" y="53"/>
                  </a:lnTo>
                  <a:close/>
                  <a:moveTo>
                    <a:pt x="1340" y="84"/>
                  </a:moveTo>
                  <a:lnTo>
                    <a:pt x="1279" y="84"/>
                  </a:lnTo>
                  <a:lnTo>
                    <a:pt x="1292" y="86"/>
                  </a:lnTo>
                  <a:lnTo>
                    <a:pt x="1300" y="93"/>
                  </a:lnTo>
                  <a:lnTo>
                    <a:pt x="1305" y="106"/>
                  </a:lnTo>
                  <a:lnTo>
                    <a:pt x="1307" y="124"/>
                  </a:lnTo>
                  <a:lnTo>
                    <a:pt x="1305" y="143"/>
                  </a:lnTo>
                  <a:lnTo>
                    <a:pt x="1300" y="155"/>
                  </a:lnTo>
                  <a:lnTo>
                    <a:pt x="1292" y="162"/>
                  </a:lnTo>
                  <a:lnTo>
                    <a:pt x="1279" y="164"/>
                  </a:lnTo>
                  <a:lnTo>
                    <a:pt x="1341" y="164"/>
                  </a:lnTo>
                  <a:lnTo>
                    <a:pt x="1347" y="153"/>
                  </a:lnTo>
                  <a:lnTo>
                    <a:pt x="1352" y="124"/>
                  </a:lnTo>
                  <a:lnTo>
                    <a:pt x="1347" y="97"/>
                  </a:lnTo>
                  <a:lnTo>
                    <a:pt x="134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</p:grpSp>
      <p:sp>
        <p:nvSpPr>
          <p:cNvPr id="10" name="Rectángulo 9"/>
          <p:cNvSpPr/>
          <p:nvPr/>
        </p:nvSpPr>
        <p:spPr>
          <a:xfrm>
            <a:off x="133350" y="933585"/>
            <a:ext cx="11536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1D1D1B"/>
                </a:solidFill>
                <a:latin typeface="Carlito"/>
                <a:ea typeface="Trebuchet MS" panose="020B0603020202020204" pitchFamily="34" charset="0"/>
                <a:cs typeface="Trebuchet MS" panose="020B0603020202020204" pitchFamily="34" charset="0"/>
              </a:rPr>
              <a:t>Escribe y resuelve en tu cuaderno los siguientes ejercicios que fueron seleccionados de la </a:t>
            </a:r>
            <a:r>
              <a:rPr lang="es-ES" b="1" dirty="0">
                <a:solidFill>
                  <a:srgbClr val="1D1D1B"/>
                </a:solidFill>
                <a:latin typeface="Carlito"/>
                <a:ea typeface="Trebuchet MS" panose="020B0603020202020204" pitchFamily="34" charset="0"/>
                <a:cs typeface="Trebuchet MS" panose="020B0603020202020204" pitchFamily="34" charset="0"/>
              </a:rPr>
              <a:t>página 25 </a:t>
            </a:r>
            <a:r>
              <a:rPr lang="es-ES" dirty="0">
                <a:solidFill>
                  <a:srgbClr val="1D1D1B"/>
                </a:solidFill>
                <a:latin typeface="Carlito"/>
                <a:ea typeface="Trebuchet MS" panose="020B0603020202020204" pitchFamily="34" charset="0"/>
                <a:cs typeface="Trebuchet MS" panose="020B0603020202020204" pitchFamily="34" charset="0"/>
              </a:rPr>
              <a:t>del </a:t>
            </a:r>
            <a:r>
              <a:rPr lang="es-ES" b="1" i="1" dirty="0">
                <a:solidFill>
                  <a:srgbClr val="1D1D1B"/>
                </a:solidFill>
                <a:latin typeface="Carlito"/>
                <a:ea typeface="Trebuchet MS" panose="020B0603020202020204" pitchFamily="34" charset="0"/>
                <a:cs typeface="Trebuchet MS" panose="020B0603020202020204" pitchFamily="34" charset="0"/>
              </a:rPr>
              <a:t>Cuaderno de ejercicios</a:t>
            </a:r>
            <a:endParaRPr lang="es-CL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39" y="1704898"/>
            <a:ext cx="5352381" cy="3380952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-872490" y="5334419"/>
            <a:ext cx="12439650" cy="360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82395" marR="1028700" indent="-635">
              <a:lnSpc>
                <a:spcPct val="97000"/>
              </a:lnSpc>
              <a:spcBef>
                <a:spcPts val="280"/>
              </a:spcBef>
              <a:spcAft>
                <a:spcPts val="0"/>
              </a:spcAft>
            </a:pPr>
            <a:r>
              <a:rPr lang="es-ES" dirty="0">
                <a:solidFill>
                  <a:srgbClr val="1D1D1B"/>
                </a:solidFill>
                <a:latin typeface="Carlito"/>
                <a:ea typeface="Trebuchet MS" panose="020B0603020202020204" pitchFamily="34" charset="0"/>
                <a:cs typeface="Trebuchet MS" panose="020B0603020202020204" pitchFamily="34" charset="0"/>
              </a:rPr>
              <a:t>Comprueba tus resultados según solucionario de la </a:t>
            </a:r>
            <a:r>
              <a:rPr lang="es-ES" b="1" dirty="0">
                <a:solidFill>
                  <a:srgbClr val="1D1D1B"/>
                </a:solidFill>
                <a:latin typeface="Carlito"/>
                <a:ea typeface="Trebuchet MS" panose="020B0603020202020204" pitchFamily="34" charset="0"/>
                <a:cs typeface="Trebuchet MS" panose="020B0603020202020204" pitchFamily="34" charset="0"/>
              </a:rPr>
              <a:t>página 158 </a:t>
            </a:r>
            <a:r>
              <a:rPr lang="es-ES" dirty="0">
                <a:solidFill>
                  <a:srgbClr val="1D1D1B"/>
                </a:solidFill>
                <a:latin typeface="Carlito"/>
                <a:ea typeface="Trebuchet MS" panose="020B0603020202020204" pitchFamily="34" charset="0"/>
                <a:cs typeface="Trebuchet MS" panose="020B0603020202020204" pitchFamily="34" charset="0"/>
              </a:rPr>
              <a:t>del </a:t>
            </a:r>
            <a:r>
              <a:rPr lang="es-ES" i="1" dirty="0">
                <a:solidFill>
                  <a:srgbClr val="1D1D1B"/>
                </a:solidFill>
                <a:latin typeface="Carlito"/>
                <a:ea typeface="Trebuchet MS" panose="020B0603020202020204" pitchFamily="34" charset="0"/>
                <a:cs typeface="Trebuchet MS" panose="020B0603020202020204" pitchFamily="34" charset="0"/>
              </a:rPr>
              <a:t>Cuaderno de ejercicios.</a:t>
            </a:r>
            <a:endParaRPr lang="es-CL" sz="16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39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81775" y="26874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>
                <a:solidFill>
                  <a:srgbClr val="1D1D1B"/>
                </a:solidFill>
                <a:latin typeface="Carlito"/>
                <a:ea typeface="Trebuchet MS" panose="020B0603020202020204" pitchFamily="34" charset="0"/>
                <a:cs typeface="Trebuchet MS" panose="020B0603020202020204" pitchFamily="34" charset="0"/>
              </a:rPr>
              <a:t>Escribe y resuelve en tu cuaderno los siguientes ejercicios que fueron seleccionados de la </a:t>
            </a:r>
            <a:r>
              <a:rPr lang="es-ES" b="1" dirty="0">
                <a:solidFill>
                  <a:srgbClr val="1D1D1B"/>
                </a:solidFill>
                <a:latin typeface="Carlito"/>
                <a:ea typeface="Trebuchet MS" panose="020B0603020202020204" pitchFamily="34" charset="0"/>
                <a:cs typeface="Trebuchet MS" panose="020B0603020202020204" pitchFamily="34" charset="0"/>
              </a:rPr>
              <a:t>página 26 </a:t>
            </a:r>
            <a:r>
              <a:rPr lang="es-ES" dirty="0">
                <a:solidFill>
                  <a:srgbClr val="1D1D1B"/>
                </a:solidFill>
                <a:latin typeface="Carlito"/>
                <a:ea typeface="Trebuchet MS" panose="020B0603020202020204" pitchFamily="34" charset="0"/>
                <a:cs typeface="Trebuchet MS" panose="020B0603020202020204" pitchFamily="34" charset="0"/>
              </a:rPr>
              <a:t>del </a:t>
            </a:r>
            <a:r>
              <a:rPr lang="es-ES" i="1" dirty="0">
                <a:solidFill>
                  <a:srgbClr val="1D1D1B"/>
                </a:solidFill>
                <a:latin typeface="Carlito"/>
                <a:ea typeface="Trebuchet MS" panose="020B0603020202020204" pitchFamily="34" charset="0"/>
                <a:cs typeface="Trebuchet MS" panose="020B0603020202020204" pitchFamily="34" charset="0"/>
              </a:rPr>
              <a:t>Cuaderno de ejercicio</a:t>
            </a:r>
            <a:endParaRPr lang="es-CL" dirty="0"/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81775" y="1192070"/>
            <a:ext cx="5332413" cy="2024063"/>
            <a:chOff x="2179" y="306"/>
            <a:chExt cx="8398" cy="3187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3" y="490"/>
              <a:ext cx="7657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2187" y="313"/>
              <a:ext cx="8383" cy="3172"/>
            </a:xfrm>
            <a:prstGeom prst="rect">
              <a:avLst/>
            </a:prstGeom>
            <a:noFill/>
            <a:ln w="9525">
              <a:solidFill>
                <a:srgbClr val="27377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endParaRPr kumimoji="0" lang="es-CL" altLang="es-CL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rlito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25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endParaRPr kumimoji="0" lang="es-CL" altLang="es-CL" sz="13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rlito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s-CL" altLang="es-CL" sz="1200" b="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Carlito" charset="0"/>
                </a:rPr>
                <a:t>a)</a:t>
              </a:r>
              <a:endParaRPr kumimoji="0" lang="es-CL" altLang="es-C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13" name="image27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9905" y="1607221"/>
            <a:ext cx="2769870" cy="1436370"/>
          </a:xfrm>
          <a:prstGeom prst="rect">
            <a:avLst/>
          </a:prstGeom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30459" y="356467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152400" y="3564670"/>
            <a:ext cx="5332413" cy="1682750"/>
            <a:chOff x="0" y="0"/>
            <a:chExt cx="8398" cy="2651"/>
          </a:xfrm>
        </p:grpSpPr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" y="243"/>
              <a:ext cx="4226" cy="2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7" y="7"/>
              <a:ext cx="8383" cy="2636"/>
            </a:xfrm>
            <a:prstGeom prst="rect">
              <a:avLst/>
            </a:prstGeom>
            <a:noFill/>
            <a:ln w="9525">
              <a:solidFill>
                <a:srgbClr val="25408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CL" sz="1200" b="0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Carlito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b)</a:t>
              </a:r>
              <a:endParaRPr kumimoji="0" lang="es-ES" altLang="es-C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4" name="Rectángulo 13"/>
          <p:cNvSpPr/>
          <p:nvPr/>
        </p:nvSpPr>
        <p:spPr>
          <a:xfrm>
            <a:off x="5947317" y="868557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>
                <a:solidFill>
                  <a:srgbClr val="231F2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Antes</a:t>
            </a:r>
            <a:r>
              <a:rPr lang="es-ES" spc="-150" dirty="0">
                <a:solidFill>
                  <a:srgbClr val="231F2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s-ES" dirty="0">
                <a:solidFill>
                  <a:srgbClr val="231F2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de</a:t>
            </a:r>
            <a:r>
              <a:rPr lang="es-ES" spc="-145" dirty="0">
                <a:solidFill>
                  <a:srgbClr val="231F2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s-ES" dirty="0">
                <a:solidFill>
                  <a:srgbClr val="231F2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comprobar</a:t>
            </a:r>
            <a:r>
              <a:rPr lang="es-ES" spc="-150" dirty="0">
                <a:solidFill>
                  <a:srgbClr val="231F2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s-ES" dirty="0">
                <a:solidFill>
                  <a:srgbClr val="231F2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tus</a:t>
            </a:r>
            <a:r>
              <a:rPr lang="es-ES" spc="-145" dirty="0">
                <a:solidFill>
                  <a:srgbClr val="231F2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s-ES" dirty="0">
                <a:solidFill>
                  <a:srgbClr val="231F2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resultados</a:t>
            </a:r>
            <a:r>
              <a:rPr lang="es-ES" spc="-145" dirty="0">
                <a:solidFill>
                  <a:srgbClr val="231F2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s-ES" dirty="0">
                <a:solidFill>
                  <a:srgbClr val="231F2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en</a:t>
            </a:r>
            <a:r>
              <a:rPr lang="es-ES" spc="-145" dirty="0">
                <a:solidFill>
                  <a:srgbClr val="231F2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s-ES" dirty="0">
                <a:solidFill>
                  <a:srgbClr val="231F2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el</a:t>
            </a:r>
            <a:r>
              <a:rPr lang="es-ES" spc="-145" dirty="0">
                <a:solidFill>
                  <a:srgbClr val="231F2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s-ES" dirty="0">
                <a:solidFill>
                  <a:srgbClr val="231F2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solucionario</a:t>
            </a:r>
            <a:r>
              <a:rPr lang="es-ES" spc="-145" dirty="0">
                <a:solidFill>
                  <a:srgbClr val="231F2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s-ES" dirty="0">
                <a:solidFill>
                  <a:srgbClr val="231F2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identifica</a:t>
            </a:r>
            <a:r>
              <a:rPr lang="es-ES" spc="-145" dirty="0">
                <a:solidFill>
                  <a:srgbClr val="231F2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s-ES" dirty="0">
                <a:solidFill>
                  <a:srgbClr val="231F2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la</a:t>
            </a:r>
            <a:r>
              <a:rPr lang="es-ES" spc="-150" dirty="0">
                <a:solidFill>
                  <a:srgbClr val="231F2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s-ES" dirty="0">
                <a:solidFill>
                  <a:srgbClr val="231F2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numeración</a:t>
            </a:r>
            <a:r>
              <a:rPr lang="es-ES" spc="-145" dirty="0">
                <a:solidFill>
                  <a:srgbClr val="231F2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s-ES" dirty="0">
                <a:solidFill>
                  <a:srgbClr val="231F2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que ocupan</a:t>
            </a:r>
            <a:r>
              <a:rPr lang="es-ES" spc="-50" dirty="0">
                <a:solidFill>
                  <a:srgbClr val="231F2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s-ES" dirty="0">
                <a:solidFill>
                  <a:srgbClr val="231F2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los</a:t>
            </a:r>
            <a:r>
              <a:rPr lang="es-ES" spc="-50" dirty="0">
                <a:solidFill>
                  <a:srgbClr val="231F2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s-ES" dirty="0">
                <a:solidFill>
                  <a:srgbClr val="231F2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ejercicios</a:t>
            </a:r>
            <a:r>
              <a:rPr lang="es-ES" spc="-45" dirty="0">
                <a:solidFill>
                  <a:srgbClr val="231F2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s-ES" dirty="0">
                <a:solidFill>
                  <a:srgbClr val="231F2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en</a:t>
            </a:r>
            <a:r>
              <a:rPr lang="es-ES" spc="-50" dirty="0">
                <a:solidFill>
                  <a:srgbClr val="231F2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s-ES" dirty="0">
                <a:solidFill>
                  <a:srgbClr val="231F2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el</a:t>
            </a:r>
            <a:r>
              <a:rPr lang="es-ES" spc="-45" dirty="0">
                <a:solidFill>
                  <a:srgbClr val="231F2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s-ES" dirty="0">
                <a:solidFill>
                  <a:srgbClr val="231F2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cuaderno</a:t>
            </a:r>
            <a:r>
              <a:rPr lang="es-ES" spc="-50" dirty="0">
                <a:solidFill>
                  <a:srgbClr val="231F2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s-ES" dirty="0">
                <a:solidFill>
                  <a:srgbClr val="231F2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de</a:t>
            </a:r>
            <a:r>
              <a:rPr lang="es-ES" spc="-45" dirty="0">
                <a:solidFill>
                  <a:srgbClr val="231F2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s-ES" dirty="0">
                <a:solidFill>
                  <a:srgbClr val="231F2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ejercicios</a:t>
            </a:r>
            <a:r>
              <a:rPr lang="es-ES" spc="-50" dirty="0">
                <a:solidFill>
                  <a:srgbClr val="231F2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s-ES" dirty="0">
                <a:solidFill>
                  <a:srgbClr val="231F2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y</a:t>
            </a:r>
            <a:r>
              <a:rPr lang="es-ES" spc="-45" dirty="0">
                <a:solidFill>
                  <a:srgbClr val="231F2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s-ES" dirty="0">
                <a:solidFill>
                  <a:srgbClr val="231F2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luego</a:t>
            </a:r>
            <a:r>
              <a:rPr lang="es-ES" spc="-50" dirty="0">
                <a:solidFill>
                  <a:srgbClr val="231F2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s-ES" dirty="0">
                <a:solidFill>
                  <a:srgbClr val="231F2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comprueba</a:t>
            </a:r>
            <a:r>
              <a:rPr lang="es-ES" spc="-45" dirty="0">
                <a:solidFill>
                  <a:srgbClr val="231F2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s-ES" dirty="0">
                <a:solidFill>
                  <a:srgbClr val="231F2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tus</a:t>
            </a:r>
            <a:r>
              <a:rPr lang="es-ES" spc="-50" dirty="0">
                <a:solidFill>
                  <a:srgbClr val="231F2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s-ES" dirty="0">
                <a:solidFill>
                  <a:srgbClr val="231F2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resultados </a:t>
            </a:r>
            <a:r>
              <a:rPr lang="es-ES" dirty="0">
                <a:solidFill>
                  <a:srgbClr val="231F20"/>
                </a:solidFill>
                <a:latin typeface="Carlito"/>
                <a:ea typeface="Trebuchet MS" panose="020B0603020202020204" pitchFamily="34" charset="0"/>
                <a:cs typeface="Trebuchet MS" panose="020B0603020202020204" pitchFamily="34" charset="0"/>
              </a:rPr>
              <a:t>según</a:t>
            </a:r>
            <a:r>
              <a:rPr lang="es-ES" spc="-25" dirty="0">
                <a:solidFill>
                  <a:srgbClr val="231F20"/>
                </a:solidFill>
                <a:latin typeface="Carlito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s-ES" dirty="0">
                <a:solidFill>
                  <a:srgbClr val="231F20"/>
                </a:solidFill>
                <a:latin typeface="Carlito"/>
                <a:ea typeface="Trebuchet MS" panose="020B0603020202020204" pitchFamily="34" charset="0"/>
                <a:cs typeface="Trebuchet MS" panose="020B0603020202020204" pitchFamily="34" charset="0"/>
              </a:rPr>
              <a:t>solucionario</a:t>
            </a:r>
            <a:r>
              <a:rPr lang="es-ES" spc="-20" dirty="0">
                <a:solidFill>
                  <a:srgbClr val="231F20"/>
                </a:solidFill>
                <a:latin typeface="Carlito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s-ES" dirty="0">
                <a:solidFill>
                  <a:srgbClr val="231F20"/>
                </a:solidFill>
                <a:latin typeface="Carlito"/>
                <a:ea typeface="Trebuchet MS" panose="020B0603020202020204" pitchFamily="34" charset="0"/>
                <a:cs typeface="Trebuchet MS" panose="020B0603020202020204" pitchFamily="34" charset="0"/>
              </a:rPr>
              <a:t>de</a:t>
            </a:r>
            <a:r>
              <a:rPr lang="es-ES" spc="-20" dirty="0">
                <a:solidFill>
                  <a:srgbClr val="231F20"/>
                </a:solidFill>
                <a:latin typeface="Carlito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s-ES" dirty="0">
                <a:solidFill>
                  <a:srgbClr val="231F20"/>
                </a:solidFill>
                <a:latin typeface="Carlito"/>
                <a:ea typeface="Trebuchet MS" panose="020B0603020202020204" pitchFamily="34" charset="0"/>
                <a:cs typeface="Trebuchet MS" panose="020B0603020202020204" pitchFamily="34" charset="0"/>
              </a:rPr>
              <a:t>la</a:t>
            </a:r>
            <a:r>
              <a:rPr lang="es-ES" spc="-15" dirty="0">
                <a:solidFill>
                  <a:srgbClr val="231F20"/>
                </a:solidFill>
                <a:latin typeface="Carlito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s-ES" b="1" dirty="0">
                <a:solidFill>
                  <a:srgbClr val="231F2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página</a:t>
            </a:r>
            <a:r>
              <a:rPr lang="es-ES" b="1" spc="-80" dirty="0">
                <a:solidFill>
                  <a:srgbClr val="231F2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s-ES" b="1" dirty="0">
                <a:solidFill>
                  <a:srgbClr val="231F2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158</a:t>
            </a:r>
            <a:r>
              <a:rPr lang="es-ES" b="1" spc="-85" dirty="0">
                <a:solidFill>
                  <a:srgbClr val="231F2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s-ES" dirty="0">
                <a:solidFill>
                  <a:srgbClr val="231F20"/>
                </a:solidFill>
                <a:latin typeface="Carlito"/>
                <a:ea typeface="Trebuchet MS" panose="020B0603020202020204" pitchFamily="34" charset="0"/>
                <a:cs typeface="Trebuchet MS" panose="020B0603020202020204" pitchFamily="34" charset="0"/>
              </a:rPr>
              <a:t>del</a:t>
            </a:r>
            <a:r>
              <a:rPr lang="es-ES" spc="-15" dirty="0">
                <a:solidFill>
                  <a:srgbClr val="231F20"/>
                </a:solidFill>
                <a:latin typeface="Carlito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s-ES" i="1" dirty="0">
                <a:solidFill>
                  <a:srgbClr val="231F20"/>
                </a:solidFill>
                <a:latin typeface="Carlito"/>
                <a:ea typeface="Trebuchet MS" panose="020B0603020202020204" pitchFamily="34" charset="0"/>
                <a:cs typeface="Trebuchet MS" panose="020B0603020202020204" pitchFamily="34" charset="0"/>
              </a:rPr>
              <a:t>Cuaderno</a:t>
            </a:r>
            <a:r>
              <a:rPr lang="es-ES" i="1" spc="-20" dirty="0">
                <a:solidFill>
                  <a:srgbClr val="231F20"/>
                </a:solidFill>
                <a:latin typeface="Carlito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s-ES" i="1" dirty="0">
                <a:solidFill>
                  <a:srgbClr val="231F20"/>
                </a:solidFill>
                <a:latin typeface="Carlito"/>
                <a:ea typeface="Trebuchet MS" panose="020B0603020202020204" pitchFamily="34" charset="0"/>
                <a:cs typeface="Trebuchet MS" panose="020B0603020202020204" pitchFamily="34" charset="0"/>
              </a:rPr>
              <a:t>de</a:t>
            </a:r>
            <a:r>
              <a:rPr lang="es-ES" i="1" spc="-25" dirty="0">
                <a:solidFill>
                  <a:srgbClr val="231F20"/>
                </a:solidFill>
                <a:latin typeface="Carlito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s-ES" i="1" dirty="0">
                <a:solidFill>
                  <a:srgbClr val="231F20"/>
                </a:solidFill>
                <a:latin typeface="Carlito"/>
                <a:ea typeface="Trebuchet MS" panose="020B0603020202020204" pitchFamily="34" charset="0"/>
                <a:cs typeface="Trebuchet MS" panose="020B0603020202020204" pitchFamily="34" charset="0"/>
              </a:rPr>
              <a:t>ejercicios</a:t>
            </a:r>
            <a:endParaRPr lang="es-CL" dirty="0"/>
          </a:p>
        </p:txBody>
      </p:sp>
      <p:sp>
        <p:nvSpPr>
          <p:cNvPr id="21" name="Rectángulo 20"/>
          <p:cNvSpPr/>
          <p:nvPr/>
        </p:nvSpPr>
        <p:spPr>
          <a:xfrm>
            <a:off x="5803756" y="2410855"/>
            <a:ext cx="5557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231F20"/>
                </a:solidFill>
                <a:latin typeface="Carlito"/>
                <a:ea typeface="Trebuchet MS" panose="020B0603020202020204" pitchFamily="34" charset="0"/>
                <a:cs typeface="Trebuchet MS" panose="020B0603020202020204" pitchFamily="34" charset="0"/>
              </a:rPr>
              <a:t>3. Lee el siguiente problema, escribe en tu cuaderno</a:t>
            </a:r>
            <a:endParaRPr lang="es-CL" dirty="0"/>
          </a:p>
        </p:txBody>
      </p:sp>
      <p:sp>
        <p:nvSpPr>
          <p:cNvPr id="22" name="Rectángulo 21"/>
          <p:cNvSpPr/>
          <p:nvPr/>
        </p:nvSpPr>
        <p:spPr>
          <a:xfrm>
            <a:off x="5682794" y="2956161"/>
            <a:ext cx="6439216" cy="1233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8270" marR="1036320" algn="just">
              <a:lnSpc>
                <a:spcPct val="103000"/>
              </a:lnSpc>
              <a:spcAft>
                <a:spcPts val="0"/>
              </a:spcAft>
            </a:pPr>
            <a:r>
              <a:rPr lang="es-ES" dirty="0">
                <a:solidFill>
                  <a:srgbClr val="231F2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Valeria</a:t>
            </a:r>
            <a:r>
              <a:rPr lang="es-ES" spc="-155" dirty="0">
                <a:solidFill>
                  <a:srgbClr val="231F2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s-ES" dirty="0">
                <a:solidFill>
                  <a:srgbClr val="231F2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tiene</a:t>
            </a:r>
            <a:r>
              <a:rPr lang="es-ES" spc="-155" dirty="0">
                <a:solidFill>
                  <a:srgbClr val="231F2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s-ES" dirty="0">
                <a:solidFill>
                  <a:srgbClr val="231F2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que</a:t>
            </a:r>
            <a:r>
              <a:rPr lang="es-ES" spc="-155" dirty="0">
                <a:solidFill>
                  <a:srgbClr val="231F2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s-ES" dirty="0">
                <a:solidFill>
                  <a:srgbClr val="231F2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repartir</a:t>
            </a:r>
            <a:r>
              <a:rPr lang="es-ES" spc="-150" dirty="0">
                <a:solidFill>
                  <a:srgbClr val="231F2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s-ES" dirty="0">
                <a:solidFill>
                  <a:srgbClr val="231F2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160</a:t>
            </a:r>
            <a:r>
              <a:rPr lang="es-ES" spc="-155" dirty="0">
                <a:solidFill>
                  <a:srgbClr val="231F2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s-ES" dirty="0">
                <a:solidFill>
                  <a:srgbClr val="231F2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huevos</a:t>
            </a:r>
            <a:r>
              <a:rPr lang="es-ES" spc="-155" dirty="0">
                <a:solidFill>
                  <a:srgbClr val="231F2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s-ES" dirty="0">
                <a:solidFill>
                  <a:srgbClr val="231F2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en</a:t>
            </a:r>
            <a:r>
              <a:rPr lang="es-ES" spc="-150" dirty="0">
                <a:solidFill>
                  <a:srgbClr val="231F2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s-ES" dirty="0">
                <a:solidFill>
                  <a:srgbClr val="231F2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5</a:t>
            </a:r>
            <a:r>
              <a:rPr lang="es-ES" spc="-155" dirty="0">
                <a:solidFill>
                  <a:srgbClr val="231F2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s-ES" dirty="0">
                <a:solidFill>
                  <a:srgbClr val="231F2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bandejas</a:t>
            </a:r>
            <a:r>
              <a:rPr lang="es-ES" spc="-150" dirty="0">
                <a:solidFill>
                  <a:srgbClr val="231F2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s-ES" dirty="0">
                <a:solidFill>
                  <a:srgbClr val="231F2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con</a:t>
            </a:r>
            <a:r>
              <a:rPr lang="es-ES" spc="-150" dirty="0">
                <a:solidFill>
                  <a:srgbClr val="231F2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s-ES" dirty="0">
                <a:solidFill>
                  <a:srgbClr val="231F2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igual</a:t>
            </a:r>
            <a:r>
              <a:rPr lang="es-ES" spc="-155" dirty="0">
                <a:solidFill>
                  <a:srgbClr val="231F2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s-ES" dirty="0">
                <a:solidFill>
                  <a:srgbClr val="231F2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cantidad</a:t>
            </a:r>
            <a:r>
              <a:rPr lang="es-ES" spc="-150" dirty="0">
                <a:solidFill>
                  <a:srgbClr val="231F2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s-ES" dirty="0">
                <a:solidFill>
                  <a:srgbClr val="231F2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de</a:t>
            </a:r>
            <a:r>
              <a:rPr lang="es-ES" spc="-155" dirty="0">
                <a:solidFill>
                  <a:srgbClr val="231F2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s-ES" dirty="0">
                <a:solidFill>
                  <a:srgbClr val="231F2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huevos</a:t>
            </a:r>
            <a:r>
              <a:rPr lang="es-ES" spc="-155" dirty="0">
                <a:solidFill>
                  <a:srgbClr val="231F2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s-ES" dirty="0">
                <a:solidFill>
                  <a:srgbClr val="231F2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cada una.</a:t>
            </a:r>
            <a:r>
              <a:rPr lang="es-ES" spc="-105" dirty="0">
                <a:solidFill>
                  <a:srgbClr val="231F2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s-ES" dirty="0">
                <a:solidFill>
                  <a:srgbClr val="231F2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¿Cuántos</a:t>
            </a:r>
            <a:r>
              <a:rPr lang="es-ES" spc="-100" dirty="0">
                <a:solidFill>
                  <a:srgbClr val="231F2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s-ES" dirty="0">
                <a:solidFill>
                  <a:srgbClr val="231F2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huevos</a:t>
            </a:r>
            <a:r>
              <a:rPr lang="es-ES" spc="-105" dirty="0">
                <a:solidFill>
                  <a:srgbClr val="231F2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s-ES" dirty="0">
                <a:solidFill>
                  <a:srgbClr val="231F2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quedarán</a:t>
            </a:r>
            <a:r>
              <a:rPr lang="es-ES" spc="-100" dirty="0">
                <a:solidFill>
                  <a:srgbClr val="231F2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s-ES" dirty="0">
                <a:solidFill>
                  <a:srgbClr val="231F2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en</a:t>
            </a:r>
            <a:r>
              <a:rPr lang="es-ES" spc="-105" dirty="0">
                <a:solidFill>
                  <a:srgbClr val="231F2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s-ES" dirty="0">
                <a:solidFill>
                  <a:srgbClr val="231F2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cada</a:t>
            </a:r>
            <a:r>
              <a:rPr lang="es-ES" spc="-100" dirty="0">
                <a:solidFill>
                  <a:srgbClr val="231F2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s-ES" dirty="0">
                <a:solidFill>
                  <a:srgbClr val="231F2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bandeja?</a:t>
            </a:r>
            <a:endParaRPr lang="es-CL" sz="16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6325870" y="4576720"/>
            <a:ext cx="5322887" cy="1673225"/>
          </a:xfrm>
          <a:prstGeom prst="rect">
            <a:avLst/>
          </a:prstGeom>
          <a:noFill/>
          <a:ln w="9525">
            <a:solidFill>
              <a:srgbClr val="25408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41666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10C46EC-1FC7-4065-BC98-F8A55E539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15" y="543707"/>
            <a:ext cx="3833906" cy="2278772"/>
          </a:xfrm>
        </p:spPr>
        <p:txBody>
          <a:bodyPr rtlCol="0"/>
          <a:lstStyle/>
          <a:p>
            <a:pPr rtl="0"/>
            <a:r>
              <a:rPr lang="es-ES" dirty="0" smtClean="0">
                <a:solidFill>
                  <a:schemeClr val="tx1"/>
                </a:solidFill>
              </a:rPr>
              <a:t>Ahora…..</a:t>
            </a:r>
            <a:endParaRPr lang="es-ES" dirty="0"/>
          </a:p>
        </p:txBody>
      </p:sp>
      <p:sp>
        <p:nvSpPr>
          <p:cNvPr id="4" name="Rectángulo: Esquinas redondeadas 3" descr="elemento decorativo">
            <a:extLst>
              <a:ext uri="{FF2B5EF4-FFF2-40B4-BE49-F238E27FC236}">
                <a16:creationId xmlns="" xmlns:a16="http://schemas.microsoft.com/office/drawing/2014/main" id="{4040E108-43C3-4816-91FB-4F3FE893D4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902995" y="1408859"/>
            <a:ext cx="3833906" cy="423211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ES" smtClean="0"/>
              <a:t>Para concluir…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000" dirty="0"/>
              <a:t>Evaluación de la clase Escribe y responde, en tu cuaderno, las siguientes preguntas</a:t>
            </a:r>
            <a:r>
              <a:rPr lang="es-ES" sz="2000" dirty="0" smtClean="0"/>
              <a:t>.</a:t>
            </a:r>
          </a:p>
          <a:p>
            <a:endParaRPr lang="es-ES" sz="2000" dirty="0"/>
          </a:p>
          <a:p>
            <a:endParaRPr lang="es-ES" sz="2000" dirty="0"/>
          </a:p>
          <a:p>
            <a:endParaRPr lang="es-ES" sz="2000" dirty="0" smtClean="0"/>
          </a:p>
          <a:p>
            <a:endParaRPr lang="es-ES" sz="2000" dirty="0"/>
          </a:p>
          <a:p>
            <a:endParaRPr lang="es-ES" sz="2000" dirty="0" smtClean="0"/>
          </a:p>
          <a:p>
            <a:endParaRPr lang="es-ES" sz="2000" dirty="0"/>
          </a:p>
          <a:p>
            <a:endParaRPr lang="es-ES" sz="2000" dirty="0" smtClean="0"/>
          </a:p>
          <a:p>
            <a:endParaRPr lang="es-ES" sz="2000" dirty="0"/>
          </a:p>
          <a:p>
            <a:endParaRPr lang="es-ES" sz="2000" dirty="0" smtClean="0"/>
          </a:p>
          <a:p>
            <a:endParaRPr lang="es-ES" sz="2000" dirty="0"/>
          </a:p>
          <a:p>
            <a:endParaRPr lang="es-ES" sz="2000" dirty="0" smtClean="0"/>
          </a:p>
          <a:p>
            <a:endParaRPr lang="es-ES" sz="2000" dirty="0" smtClean="0"/>
          </a:p>
        </p:txBody>
      </p:sp>
      <p:sp>
        <p:nvSpPr>
          <p:cNvPr id="6" name="Rectángulo: Esquinas redondeadas 3" descr="elemento decorativo">
            <a:extLst>
              <a:ext uri="{FF2B5EF4-FFF2-40B4-BE49-F238E27FC236}">
                <a16:creationId xmlns="" xmlns:a16="http://schemas.microsoft.com/office/drawing/2014/main" id="{4040E108-43C3-4816-91FB-4F3FE893D4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770178"/>
            <a:ext cx="5620215" cy="105556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ES" dirty="0" smtClean="0"/>
              <a:t>Video explicativo:</a:t>
            </a:r>
          </a:p>
          <a:p>
            <a:pPr algn="ctr"/>
            <a:r>
              <a:rPr lang="es-CL" dirty="0" smtClean="0">
                <a:hlinkClick r:id="rId4"/>
              </a:rPr>
              <a:t>https</a:t>
            </a:r>
            <a:r>
              <a:rPr lang="es-CL" dirty="0">
                <a:hlinkClick r:id="rId4"/>
              </a:rPr>
              <a:t>://www.youtube.com/watch?v=mQ4wKV9_pZs</a:t>
            </a:r>
            <a:endParaRPr lang="es-ES" dirty="0"/>
          </a:p>
        </p:txBody>
      </p:sp>
      <p:sp>
        <p:nvSpPr>
          <p:cNvPr id="8" name="Rectángulo 7"/>
          <p:cNvSpPr/>
          <p:nvPr/>
        </p:nvSpPr>
        <p:spPr>
          <a:xfrm>
            <a:off x="82244" y="5048950"/>
            <a:ext cx="516210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i="1" dirty="0"/>
              <a:t>Recuerda que puedes subir fotografías de cada pagina de Alexia cuando termines o enviarlas al mail si tienes alguna:</a:t>
            </a:r>
          </a:p>
          <a:p>
            <a:r>
              <a:rPr lang="es-ES" sz="1600" i="1" dirty="0"/>
              <a:t>matematicacepj@gmail.com</a:t>
            </a:r>
            <a:endParaRPr lang="es-CL" sz="1600" i="1" dirty="0"/>
          </a:p>
        </p:txBody>
      </p:sp>
      <p:pic>
        <p:nvPicPr>
          <p:cNvPr id="10" name="mQ4wKV9_pZs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518557" y="3760587"/>
            <a:ext cx="2290423" cy="128836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9917" y="1026324"/>
            <a:ext cx="6352381" cy="143809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2791" y="2593196"/>
            <a:ext cx="6399209" cy="139894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15631" y="4196568"/>
            <a:ext cx="7066667" cy="1747031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234644" y="1789080"/>
            <a:ext cx="51621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i="1" dirty="0" smtClean="0"/>
              <a:t>Realizar las paginas del cuaderno </a:t>
            </a:r>
            <a:r>
              <a:rPr lang="es-ES" sz="1600" i="1" smtClean="0"/>
              <a:t>de trabajo 25 y 26</a:t>
            </a:r>
            <a:endParaRPr lang="es-CL" sz="1600" i="1" dirty="0"/>
          </a:p>
        </p:txBody>
      </p:sp>
    </p:spTree>
    <p:extLst>
      <p:ext uri="{BB962C8B-B14F-4D97-AF65-F5344CB8AC3E}">
        <p14:creationId xmlns:p14="http://schemas.microsoft.com/office/powerpoint/2010/main" val="321034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ular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Custom 5">
      <a:majorFont>
        <a:latin typeface="Franklin Gothic Demi"/>
        <a:ea typeface=""/>
        <a:cs typeface=""/>
      </a:majorFont>
      <a:minorFont>
        <a:latin typeface="Franklin Gothic Medium"/>
        <a:ea typeface=""/>
        <a:cs typeface="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57150"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lase 1 multiplicación" id="{212FADB1-DB50-4602-A920-938CFA367796}" vid="{A90CF58C-BE22-4E89-A8DA-EFA64111DAB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85429E6-13D0-4D69-B2AD-EDA3074FAB41}">
  <we:reference id="wa104381063" version="1.0.0.0" store="en-US" storeType="OMEX"/>
  <we:alternateReferences>
    <we:reference id="wa104381063" version="1.0.0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8C76B70-05A8-4DEE-8E00-4F383FBFCA23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fb0879af-3eba-417a-a55a-ffe6dcd6ca77"/>
    <ds:schemaRef ds:uri="6dc4bcd6-49db-4c07-9060-8acfc67cef9f"/>
    <ds:schemaRef ds:uri="http://schemas.microsoft.com/office/2006/documentManagement/types"/>
    <ds:schemaRef ds:uri="http://schemas.microsoft.com/sharepoint/v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797F60B-DD54-48B5-A371-5DA4912C13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E13AB06-BF88-4433-A0BD-F8B544C9B5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308</Words>
  <Application>Microsoft Office PowerPoint</Application>
  <PresentationFormat>Panorámica</PresentationFormat>
  <Paragraphs>39</Paragraphs>
  <Slides>6</Slides>
  <Notes>3</Notes>
  <HiddenSlides>0</HiddenSlides>
  <MMClips>1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5" baseType="lpstr">
      <vt:lpstr>Arial</vt:lpstr>
      <vt:lpstr>Calibri</vt:lpstr>
      <vt:lpstr>Carlito</vt:lpstr>
      <vt:lpstr>Corbel</vt:lpstr>
      <vt:lpstr>Franklin Gothic Demi</vt:lpstr>
      <vt:lpstr>Franklin Gothic Medium</vt:lpstr>
      <vt:lpstr>Segoe UI</vt:lpstr>
      <vt:lpstr>Trebuchet MS</vt:lpstr>
      <vt:lpstr>Titulares</vt:lpstr>
      <vt:lpstr>Clase 5 división   </vt:lpstr>
      <vt:lpstr>Objetivo: algoritmo convencional de la división haciéndolo a nivel pictórico para relacionarlo a nivel simbólico y trabajarás la resolución de problemas. </vt:lpstr>
      <vt:lpstr>Presentación de PowerPoint</vt:lpstr>
      <vt:lpstr>Presentación de PowerPoint</vt:lpstr>
      <vt:lpstr>Presentación de PowerPoint</vt:lpstr>
      <vt:lpstr>Ahora…..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2020-04-29T21:16:55Z</dcterms:created>
  <dcterms:modified xsi:type="dcterms:W3CDTF">2020-05-07T20:27:44Z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