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7FD7-FAD6-40F7-A3EF-7C749B93A8B4}" type="datetimeFigureOut">
              <a:rPr lang="es-CL" smtClean="0"/>
              <a:pPr/>
              <a:t>23-05-2020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ADBBC-57FD-4766-AAAE-3B15F49FB31C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es-CL" b="1" dirty="0" smtClean="0">
                <a:latin typeface="Arial Black" pitchFamily="34" charset="0"/>
              </a:rPr>
              <a:t>1°Básico</a:t>
            </a:r>
            <a:br>
              <a:rPr lang="es-CL" b="1" dirty="0" smtClean="0">
                <a:latin typeface="Arial Black" pitchFamily="34" charset="0"/>
              </a:rPr>
            </a:br>
            <a:r>
              <a:rPr lang="es-CL" b="1" dirty="0" smtClean="0">
                <a:latin typeface="Arial Black" pitchFamily="34" charset="0"/>
              </a:rPr>
              <a:t>      Profesora Gladys Salvo</a:t>
            </a:r>
            <a:endParaRPr lang="es-CL" b="1" dirty="0">
              <a:latin typeface="Arial Black" pitchFamily="34" charset="0"/>
            </a:endParaRPr>
          </a:p>
        </p:txBody>
      </p:sp>
      <p:pic>
        <p:nvPicPr>
          <p:cNvPr id="4" name="3 Marcador de contenido" descr="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357166"/>
            <a:ext cx="1143008" cy="1143008"/>
          </a:xfrm>
        </p:spPr>
      </p:pic>
      <p:pic>
        <p:nvPicPr>
          <p:cNvPr id="6" name="5 Imagen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714488"/>
            <a:ext cx="7215238" cy="2643206"/>
          </a:xfrm>
          <a:prstGeom prst="rect">
            <a:avLst/>
          </a:prstGeom>
        </p:spPr>
      </p:pic>
      <p:pic>
        <p:nvPicPr>
          <p:cNvPr id="7" name="6 Imagen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5357826"/>
            <a:ext cx="2143140" cy="1214446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/>
          <a:stretch>
            <a:fillRect/>
          </a:stretch>
        </p:blipFill>
        <p:spPr>
          <a:xfrm>
            <a:off x="7358082" y="4071942"/>
            <a:ext cx="1143008" cy="1214446"/>
          </a:xfrm>
          <a:prstGeom prst="rect">
            <a:avLst/>
          </a:prstGeom>
        </p:spPr>
      </p:pic>
      <p:sp>
        <p:nvSpPr>
          <p:cNvPr id="10" name="9 Llamada ovalada"/>
          <p:cNvSpPr/>
          <p:nvPr/>
        </p:nvSpPr>
        <p:spPr>
          <a:xfrm>
            <a:off x="3929058" y="4643446"/>
            <a:ext cx="3500462" cy="1643074"/>
          </a:xfrm>
          <a:prstGeom prst="wedgeEllipseCallout">
            <a:avLst>
              <a:gd name="adj1" fmla="val -61074"/>
              <a:gd name="adj2" fmla="val 456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572000" y="4786322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PARA ESCUCHAR LA DIAPOSITIVA PINCHA </a:t>
            </a:r>
          </a:p>
          <a:p>
            <a:r>
              <a:rPr lang="es-CL" b="1" dirty="0" smtClean="0"/>
              <a:t>ESTA IMAGEN</a:t>
            </a:r>
            <a:endParaRPr lang="es-CL" b="1" dirty="0"/>
          </a:p>
        </p:txBody>
      </p:sp>
      <p:sp>
        <p:nvSpPr>
          <p:cNvPr id="12" name="11 Flecha derecha"/>
          <p:cNvSpPr/>
          <p:nvPr/>
        </p:nvSpPr>
        <p:spPr>
          <a:xfrm rot="19626955">
            <a:off x="5992337" y="5182282"/>
            <a:ext cx="1587697" cy="437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Arial Black" pitchFamily="34" charset="0"/>
              </a:rPr>
              <a:t>CONTANDO DE UNO EN UNO</a:t>
            </a:r>
            <a:endParaRPr lang="es-CL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3 Marcador de contenido" descr="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285860"/>
            <a:ext cx="8358246" cy="4214842"/>
          </a:xfrm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6500826" y="5643578"/>
            <a:ext cx="1571636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Arial Black" pitchFamily="34" charset="0"/>
              </a:rPr>
              <a:t>REPRESENTAR CANTIDADES</a:t>
            </a:r>
            <a:endParaRPr lang="es-CL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5 Marcador de contenido" descr="RECOPILACIÓN DE TARJETAS PARA CONTAR CANTIDADES (con imágenes ..."/>
          <p:cNvPicPr>
            <a:picLocks noGrp="1"/>
          </p:cNvPicPr>
          <p:nvPr>
            <p:ph idx="1"/>
          </p:nvPr>
        </p:nvPicPr>
        <p:blipFill>
          <a:blip r:embed="rId3"/>
          <a:srcRect l="49649" t="16420" r="3333" b="5926"/>
          <a:stretch>
            <a:fillRect/>
          </a:stretch>
        </p:blipFill>
        <p:spPr bwMode="auto">
          <a:xfrm>
            <a:off x="1214414" y="1500174"/>
            <a:ext cx="2928550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RECOPILACIÓN DE TARJETAS PARA CONTAR CANTIDADES | Matemática ..."/>
          <p:cNvPicPr/>
          <p:nvPr/>
        </p:nvPicPr>
        <p:blipFill>
          <a:blip r:embed="rId4"/>
          <a:srcRect l="50351" t="16420" r="3684" b="60000"/>
          <a:stretch>
            <a:fillRect/>
          </a:stretch>
        </p:blipFill>
        <p:spPr bwMode="auto">
          <a:xfrm>
            <a:off x="4286248" y="1571612"/>
            <a:ext cx="292895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RECOPILACIÓN DE TARJETAS PARA CONTAR CANTIDADES (con imágenes ..."/>
          <p:cNvPicPr/>
          <p:nvPr/>
        </p:nvPicPr>
        <p:blipFill>
          <a:blip r:embed="rId3"/>
          <a:srcRect l="2632" t="16420" r="51754" b="59876"/>
          <a:stretch>
            <a:fillRect/>
          </a:stretch>
        </p:blipFill>
        <p:spPr bwMode="auto">
          <a:xfrm>
            <a:off x="4357686" y="3071810"/>
            <a:ext cx="292895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RECOPILACIÓN DE TARJETAS PARA CONTAR CANTIDADES (con imágenes ..."/>
          <p:cNvPicPr/>
          <p:nvPr/>
        </p:nvPicPr>
        <p:blipFill>
          <a:blip r:embed="rId3"/>
          <a:srcRect l="2632" t="69506" r="51754" b="5926"/>
          <a:stretch>
            <a:fillRect/>
          </a:stretch>
        </p:blipFill>
        <p:spPr bwMode="auto">
          <a:xfrm>
            <a:off x="4357686" y="4643446"/>
            <a:ext cx="292895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7572396" y="5357826"/>
            <a:ext cx="928694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r>
              <a:rPr lang="es-CL" dirty="0" smtClean="0">
                <a:solidFill>
                  <a:srgbClr val="FF0000"/>
                </a:solidFill>
                <a:latin typeface="Arial Black" pitchFamily="34" charset="0"/>
              </a:rPr>
              <a:t>¿QUÉ NÚMEROS FALTAN?</a:t>
            </a:r>
            <a:endParaRPr lang="es-CL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7 Marcador de contenido" descr="6.jpg"/>
          <p:cNvPicPr>
            <a:picLocks noGrp="1" noChangeAspect="1"/>
          </p:cNvPicPr>
          <p:nvPr>
            <p:ph idx="1"/>
          </p:nvPr>
        </p:nvPicPr>
        <p:blipFill>
          <a:blip r:embed="rId3"/>
          <a:srcRect l="10625" t="27981" r="10625" b="12389"/>
          <a:stretch>
            <a:fillRect/>
          </a:stretch>
        </p:blipFill>
        <p:spPr>
          <a:xfrm>
            <a:off x="1071538" y="2214554"/>
            <a:ext cx="7072362" cy="3643338"/>
          </a:xfrm>
        </p:spPr>
      </p:pic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/>
          <a:stretch>
            <a:fillRect/>
          </a:stretch>
        </p:blipFill>
        <p:spPr>
          <a:xfrm>
            <a:off x="7643834" y="5500702"/>
            <a:ext cx="1090618" cy="1090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FF0000"/>
                </a:solidFill>
                <a:latin typeface="Arial Black" pitchFamily="34" charset="0"/>
              </a:rPr>
              <a:t>REPRESENTAR LA CANTIDAD CON NÚMEROS</a:t>
            </a:r>
            <a:endParaRPr lang="es-CL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9 Imagen" descr="Fichas para aprender a contar | Mundo Primaria"/>
          <p:cNvPicPr/>
          <p:nvPr/>
        </p:nvPicPr>
        <p:blipFill>
          <a:blip r:embed="rId3"/>
          <a:srcRect l="35186" t="68298" r="35161" b="7447"/>
          <a:stretch>
            <a:fillRect/>
          </a:stretch>
        </p:blipFill>
        <p:spPr bwMode="auto">
          <a:xfrm>
            <a:off x="1071538" y="3071810"/>
            <a:ext cx="242889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 redondeado"/>
          <p:cNvSpPr/>
          <p:nvPr/>
        </p:nvSpPr>
        <p:spPr>
          <a:xfrm>
            <a:off x="1142976" y="4786322"/>
            <a:ext cx="2357454" cy="1700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3" name="12 Imagen" descr="My Info (acinom0678) en Pinterest"/>
          <p:cNvPicPr/>
          <p:nvPr/>
        </p:nvPicPr>
        <p:blipFill>
          <a:blip r:embed="rId4"/>
          <a:srcRect l="65263" t="68642" r="5789" b="3210"/>
          <a:stretch>
            <a:fillRect/>
          </a:stretch>
        </p:blipFill>
        <p:spPr bwMode="auto">
          <a:xfrm>
            <a:off x="1285852" y="4857760"/>
            <a:ext cx="2071702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Conector recto de flecha"/>
          <p:cNvCxnSpPr/>
          <p:nvPr/>
        </p:nvCxnSpPr>
        <p:spPr>
          <a:xfrm flipV="1">
            <a:off x="3428992" y="2285992"/>
            <a:ext cx="271464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stCxn id="10" idx="3"/>
          </p:cNvCxnSpPr>
          <p:nvPr/>
        </p:nvCxnSpPr>
        <p:spPr>
          <a:xfrm>
            <a:off x="3500430" y="3914773"/>
            <a:ext cx="2500330" cy="14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2" idx="3"/>
          </p:cNvCxnSpPr>
          <p:nvPr/>
        </p:nvCxnSpPr>
        <p:spPr>
          <a:xfrm>
            <a:off x="3500430" y="5636431"/>
            <a:ext cx="2428892" cy="7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Elipse"/>
          <p:cNvSpPr/>
          <p:nvPr/>
        </p:nvSpPr>
        <p:spPr>
          <a:xfrm>
            <a:off x="6357950" y="1714488"/>
            <a:ext cx="1285884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Elipse"/>
          <p:cNvSpPr/>
          <p:nvPr/>
        </p:nvSpPr>
        <p:spPr>
          <a:xfrm>
            <a:off x="6286512" y="3286124"/>
            <a:ext cx="1357322" cy="13573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Elipse"/>
          <p:cNvSpPr/>
          <p:nvPr/>
        </p:nvSpPr>
        <p:spPr>
          <a:xfrm>
            <a:off x="6357950" y="4857760"/>
            <a:ext cx="1357322" cy="1500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3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8072462" y="5500702"/>
            <a:ext cx="714380" cy="71438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500174"/>
            <a:ext cx="2333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2800" dirty="0" smtClean="0">
                <a:solidFill>
                  <a:srgbClr val="FF0000"/>
                </a:solidFill>
                <a:latin typeface="Arial Black" pitchFamily="34" charset="0"/>
              </a:rPr>
              <a:t>¿CUÁL ES EL NÚMERO CORRECTO?</a:t>
            </a:r>
            <a:br>
              <a:rPr lang="es-CL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CL" sz="2800" dirty="0" smtClean="0">
                <a:solidFill>
                  <a:srgbClr val="FF0000"/>
                </a:solidFill>
                <a:latin typeface="Arial Black" pitchFamily="34" charset="0"/>
              </a:rPr>
              <a:t>Cuenta</a:t>
            </a:r>
            <a:endParaRPr lang="es-CL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3 Marcador de contenido" descr="8.jpg"/>
          <p:cNvPicPr>
            <a:picLocks noGrp="1" noChangeAspect="1"/>
          </p:cNvPicPr>
          <p:nvPr>
            <p:ph idx="1"/>
          </p:nvPr>
        </p:nvPicPr>
        <p:blipFill>
          <a:blip r:embed="rId3"/>
          <a:srcRect l="13709" t="43546" r="14919" b="2458"/>
          <a:stretch>
            <a:fillRect/>
          </a:stretch>
        </p:blipFill>
        <p:spPr>
          <a:xfrm>
            <a:off x="1285852" y="2928934"/>
            <a:ext cx="6858048" cy="300039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643050"/>
            <a:ext cx="8763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714488"/>
            <a:ext cx="8763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714488"/>
            <a:ext cx="8858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7"/>
          <a:stretch>
            <a:fillRect/>
          </a:stretch>
        </p:blipFill>
        <p:spPr>
          <a:xfrm>
            <a:off x="8072462" y="5572140"/>
            <a:ext cx="947742" cy="947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227E-7 C 0.01007 -0.00092 0.0191 -0.00277 0.02899 -0.00462 C 0.03437 -0.00694 0.03819 -0.01041 0.0434 -0.01272 C 0.04739 -0.01804 0.05035 -0.02359 0.05434 -0.02868 C 0.05642 -0.03701 0.05972 -0.0421 0.06146 -0.05135 C 0.06076 -0.07471 0.06163 -0.09923 0.05069 -0.11867 C 0.04844 -0.12792 0.03976 -0.14203 0.03385 -0.14758 C 0.02864 -0.15799 0.01441 -0.15938 0.00607 -0.16053 C -0.00521 -0.16007 -0.01632 -0.15984 -0.02761 -0.15892 C -0.03143 -0.15868 -0.03143 -0.15614 -0.0349 -0.15406 C -0.03715 -0.15267 -0.04219 -0.15082 -0.04219 -0.15082 C -0.05122 -0.14249 -0.05955 -0.13347 -0.06615 -0.1219 C -0.06788 -0.1189 -0.06997 -0.11589 -0.07101 -0.11219 C -0.07136 -0.11057 -0.0717 -0.10895 -0.07222 -0.10756 C -0.07361 -0.10409 -0.07708 -0.09785 -0.07708 -0.09785 C -0.07882 -0.08859 -0.07986 -0.08212 -0.08073 -0.07217 C -0.08004 -0.0495 -0.08212 -0.03192 -0.07222 -0.01434 C -0.06806 0.00232 -0.07465 -0.0222 -0.06858 -0.00462 C -0.06441 0.00787 -0.06893 0.00232 -0.06268 0.0081 C -0.05938 0.01481 -0.05747 0.0155 -0.05174 0.01781 C -0.04931 0.01874 -0.04688 0.0199 -0.04445 0.02105 C -0.04323 0.02151 -0.04097 0.02267 -0.04097 0.02267 C -0.02066 0.02198 -0.00434 0.02984 0.01094 0.01619 C 0.0125 0.01296 0.01423 0.00972 0.0158 0.00648 C 0.01719 0.0037 0.01805 -0.00301 0.01805 -0.00301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5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643074"/>
          </a:xfrm>
        </p:spPr>
        <p:txBody>
          <a:bodyPr>
            <a:normAutofit fontScale="90000"/>
          </a:bodyPr>
          <a:lstStyle/>
          <a:p>
            <a:pPr algn="just"/>
            <a:r>
              <a:rPr lang="es-CL" sz="3200" dirty="0" smtClean="0">
                <a:solidFill>
                  <a:srgbClr val="FF0000"/>
                </a:solidFill>
                <a:latin typeface="Arial Black" pitchFamily="34" charset="0"/>
              </a:rPr>
              <a:t>¿CUÁL ES EL GRUPO QUE CONTIENE LA MAYOR CANTIDAD DE VERDURAS?</a:t>
            </a:r>
            <a:br>
              <a:rPr lang="es-CL" sz="32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es-CL" sz="32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s-CL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26" name="AutoShape 2" descr="Imágenes de Frutillita para colorear - Imagu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" name="7 Imagen" descr="Conjunto de elementos vegetales | Vector Premiu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14554"/>
            <a:ext cx="2628900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3116"/>
            <a:ext cx="2619375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/>
          <a:stretch>
            <a:fillRect/>
          </a:stretch>
        </p:blipFill>
        <p:spPr>
          <a:xfrm>
            <a:off x="6929454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72 0.07728  0.1 0.20253  0.077 0.31711  C -0.015 0.31045  -0.093 0.23051  -0.125 0.12125  C -0.047 0.0533  0.051 0.05729  0.125 0.12125  C 0.092 0.23717  0.011 0.31045  -0.077 0.31711  C -0.101 0.1972  -0.068 0.07461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6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45</Words>
  <Application>Microsoft Office PowerPoint</Application>
  <PresentationFormat>Presentación en pantalla (4:3)</PresentationFormat>
  <Paragraphs>9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1°Básico       Profesora Gladys Salvo</vt:lpstr>
      <vt:lpstr>CONTANDO DE UNO EN UNO</vt:lpstr>
      <vt:lpstr>REPRESENTAR CANTIDADES</vt:lpstr>
      <vt:lpstr>¿QUÉ NÚMEROS FALTAN?</vt:lpstr>
      <vt:lpstr>REPRESENTAR LA CANTIDAD CON NÚMEROS</vt:lpstr>
      <vt:lpstr>¿CUÁL ES EL NÚMERO CORRECTO? Cuenta</vt:lpstr>
      <vt:lpstr>¿CUÁL ES EL GRUPO QUE CONTIENE LA MAYOR CANTIDAD DE VERDURAS?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1°básico       Profesora Gladys Salvo</dc:title>
  <dc:creator>GLADYS</dc:creator>
  <cp:lastModifiedBy>GLADYS</cp:lastModifiedBy>
  <cp:revision>16</cp:revision>
  <dcterms:created xsi:type="dcterms:W3CDTF">2020-05-20T21:27:21Z</dcterms:created>
  <dcterms:modified xsi:type="dcterms:W3CDTF">2020-05-23T21:54:15Z</dcterms:modified>
</cp:coreProperties>
</file>