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docx" ContentType="application/vnd.openxmlformats-officedocument.wordprocessingml.document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60" r:id="rId4"/>
    <p:sldId id="286" r:id="rId5"/>
    <p:sldId id="285" r:id="rId6"/>
    <p:sldId id="263" r:id="rId7"/>
    <p:sldId id="287" r:id="rId8"/>
    <p:sldId id="288" r:id="rId9"/>
    <p:sldId id="262" r:id="rId10"/>
    <p:sldId id="264" r:id="rId11"/>
    <p:sldId id="268" r:id="rId12"/>
    <p:sldId id="278" r:id="rId13"/>
  </p:sldIdLst>
  <p:sldSz cx="9144000" cy="5143500" type="screen16x9"/>
  <p:notesSz cx="6858000" cy="9144000"/>
  <p:embeddedFontLst>
    <p:embeddedFont>
      <p:font typeface="ＭＳ Ｐゴシック" pitchFamily="34" charset="-128"/>
      <p:regular r:id="rId15"/>
    </p:embeddedFont>
    <p:embeddedFont>
      <p:font typeface="Comic Sans MS" pitchFamily="66" charset="0"/>
      <p:regular r:id="rId16"/>
      <p:bold r:id="rId17"/>
    </p:embeddedFont>
    <p:embeddedFont>
      <p:font typeface="Montserrat Light" charset="0"/>
      <p:regular r:id="rId18"/>
      <p:bold r:id="rId19"/>
      <p:italic r:id="rId20"/>
      <p:boldItalic r:id="rId21"/>
    </p:embeddedFont>
    <p:embeddedFont>
      <p:font typeface="Montserrat" charset="0"/>
      <p:regular r:id="rId22"/>
      <p:bold r:id="rId23"/>
      <p:italic r:id="rId24"/>
      <p:boldItalic r:id="rId25"/>
    </p:embeddedFont>
    <p:embeddedFont>
      <p:font typeface="Montserrat ExtraBold" charset="0"/>
      <p:bold r:id="rId26"/>
      <p:boldItalic r:id="rId27"/>
    </p:embeddedFont>
    <p:embeddedFont>
      <p:font typeface="Roboto Slab" charset="0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73F40123-97EC-4AC7-998E-05FD3E785211}">
  <a:tblStyle styleId="{73F40123-97EC-4AC7-998E-05FD3E78521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723" autoAdjust="0"/>
  </p:normalViewPr>
  <p:slideViewPr>
    <p:cSldViewPr>
      <p:cViewPr>
        <p:scale>
          <a:sx n="107" d="100"/>
          <a:sy n="107" d="100"/>
        </p:scale>
        <p:origin x="-84" y="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427655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4" name="Google Shape;694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5" name="Google Shape;725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" name="Google Shape;843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0" name="Google Shape;63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4" name="Google Shape;694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6" name="Google Shape;686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6" name="Google Shape;686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6" name="Google Shape;686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6" name="Google Shape;666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6464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6" y="-11"/>
            <a:ext cx="2429759" cy="1609289"/>
            <a:chOff x="608719" y="-11"/>
            <a:chExt cx="2429759" cy="1609289"/>
          </a:xfrm>
        </p:grpSpPr>
        <p:sp>
          <p:nvSpPr>
            <p:cNvPr id="11" name="Google Shape;11;p2"/>
            <p:cNvSpPr/>
            <p:nvPr/>
          </p:nvSpPr>
          <p:spPr>
            <a:xfrm>
              <a:off x="608719" y="322534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08719" y="965890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822766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822766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214909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822766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08719" y="64331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214909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214909" y="965890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30592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08719" y="-11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214909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23;p2"/>
          <p:cNvSpPr txBox="1">
            <a:spLocks noGrp="1"/>
          </p:cNvSpPr>
          <p:nvPr>
            <p:ph type="ctrTitle"/>
          </p:nvPr>
        </p:nvSpPr>
        <p:spPr>
          <a:xfrm>
            <a:off x="685800" y="1991825"/>
            <a:ext cx="5265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grpSp>
        <p:nvGrpSpPr>
          <p:cNvPr id="24" name="Google Shape;24;p2"/>
          <p:cNvGrpSpPr/>
          <p:nvPr/>
        </p:nvGrpSpPr>
        <p:grpSpPr>
          <a:xfrm>
            <a:off x="4894945" y="-11"/>
            <a:ext cx="4252453" cy="5146816"/>
            <a:chOff x="4894945" y="-11"/>
            <a:chExt cx="4252453" cy="5146816"/>
          </a:xfrm>
        </p:grpSpPr>
        <p:sp>
          <p:nvSpPr>
            <p:cNvPr id="25" name="Google Shape;25;p2"/>
            <p:cNvSpPr/>
            <p:nvPr/>
          </p:nvSpPr>
          <p:spPr>
            <a:xfrm>
              <a:off x="6108962" y="4182670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716818" y="386009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324645" y="353931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324645" y="4182670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932502" y="64331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538692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932502" y="1286669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932502" y="3216737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538692" y="353931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108962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6716818" y="-11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324645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932502" y="-11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538692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894945" y="386009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108962" y="3860093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502772" y="4182670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9990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7324645" y="3216737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716818" y="353931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9990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716818" y="4182670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9990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7932502" y="322534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20037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932502" y="965890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20037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7932502" y="2895958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7932492" y="3538418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6108962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6716818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716818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324645" y="4503448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8538692" y="-11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8538692" y="4503448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7324658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7324658" y="965890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716831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6716831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324658" y="1286669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10047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324658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8538692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109812" y="2252602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6109812" y="353931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6717668" y="1286669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6717668" y="1930025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6717668" y="2573381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7325495" y="2252602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1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6717668" y="3216737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325495" y="2895958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933352" y="1930025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933352" y="2573381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8539542" y="1608802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6109812" y="1286669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10047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109812" y="3216737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6717668" y="1609246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7325495" y="1930025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10046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6717668" y="2252602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7325495" y="2573381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" name="Google Shape;79;p2"/>
          <p:cNvGrpSpPr/>
          <p:nvPr/>
        </p:nvGrpSpPr>
        <p:grpSpPr>
          <a:xfrm flipH="1">
            <a:off x="-7" y="3860093"/>
            <a:ext cx="2429755" cy="1286712"/>
            <a:chOff x="6714243" y="3860093"/>
            <a:chExt cx="2429755" cy="1286712"/>
          </a:xfrm>
        </p:grpSpPr>
        <p:sp>
          <p:nvSpPr>
            <p:cNvPr id="80" name="Google Shape;80;p2"/>
            <p:cNvSpPr/>
            <p:nvPr/>
          </p:nvSpPr>
          <p:spPr>
            <a:xfrm>
              <a:off x="7929952" y="386009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8536142" y="4182670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7322095" y="4825993"/>
              <a:ext cx="607886" cy="320811"/>
            </a:xfrm>
            <a:custGeom>
              <a:avLst/>
              <a:gdLst/>
              <a:ahLst/>
              <a:cxnLst/>
              <a:rect l="l" t="t" r="r" b="b"/>
              <a:pathLst>
                <a:path w="20428" h="9991" extrusionOk="0">
                  <a:moveTo>
                    <a:pt x="1" y="1"/>
                  </a:moveTo>
                  <a:lnTo>
                    <a:pt x="1" y="9991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7929952" y="4503448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8536142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322095" y="3860093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8536142" y="386009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7929952" y="4182670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7322095" y="4503448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7929952" y="4825993"/>
              <a:ext cx="606220" cy="320811"/>
            </a:xfrm>
            <a:custGeom>
              <a:avLst/>
              <a:gdLst/>
              <a:ahLst/>
              <a:cxnLst/>
              <a:rect l="l" t="t" r="r" b="b"/>
              <a:pathLst>
                <a:path w="20372" h="9991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9991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8536142" y="4503448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6714243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oogle Shape;151;p4"/>
          <p:cNvGrpSpPr/>
          <p:nvPr/>
        </p:nvGrpSpPr>
        <p:grpSpPr>
          <a:xfrm>
            <a:off x="900" y="0"/>
            <a:ext cx="9143992" cy="2564787"/>
            <a:chOff x="900" y="0"/>
            <a:chExt cx="9143992" cy="2564787"/>
          </a:xfrm>
        </p:grpSpPr>
        <p:sp>
          <p:nvSpPr>
            <p:cNvPr id="152" name="Google Shape;152;p4"/>
            <p:cNvSpPr/>
            <p:nvPr/>
          </p:nvSpPr>
          <p:spPr>
            <a:xfrm flipH="1">
              <a:off x="1219296" y="1278075"/>
              <a:ext cx="1214076" cy="1286712"/>
            </a:xfrm>
            <a:custGeom>
              <a:avLst/>
              <a:gdLst/>
              <a:ahLst/>
              <a:cxnLst/>
              <a:rect l="l" t="t" r="r" b="b"/>
              <a:pathLst>
                <a:path w="40799" h="40072" extrusionOk="0">
                  <a:moveTo>
                    <a:pt x="40798" y="0"/>
                  </a:moveTo>
                  <a:lnTo>
                    <a:pt x="1" y="20036"/>
                  </a:lnTo>
                  <a:lnTo>
                    <a:pt x="40798" y="40072"/>
                  </a:lnTo>
                  <a:lnTo>
                    <a:pt x="40798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4878953" y="643320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5488830" y="322543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8536629" y="863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6706973" y="32254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4878953" y="0"/>
              <a:ext cx="609899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5488830" y="0"/>
              <a:ext cx="608257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6097065" y="0"/>
              <a:ext cx="609929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6706973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7316850" y="0"/>
              <a:ext cx="609929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4878953" y="32254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5488830" y="643320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7926751" y="86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8536629" y="321640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6097065" y="322543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6706962" y="643329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4878953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5488830" y="0"/>
              <a:ext cx="608257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6097065" y="0"/>
              <a:ext cx="609929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8534993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7926757" y="0"/>
              <a:ext cx="608257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7925909" y="32164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 flipH="1">
              <a:off x="7316858" y="643329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900" y="643324"/>
              <a:ext cx="609923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610793" y="322545"/>
              <a:ext cx="608281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3658671" y="863"/>
              <a:ext cx="608281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1828968" y="322545"/>
              <a:ext cx="609923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4266922" y="321642"/>
              <a:ext cx="609953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100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900" y="0"/>
              <a:ext cx="609923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610793" y="0"/>
              <a:ext cx="608281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1219044" y="0"/>
              <a:ext cx="609953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1828968" y="0"/>
              <a:ext cx="609923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2438861" y="0"/>
              <a:ext cx="609953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900" y="322545"/>
              <a:ext cx="609923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610793" y="643324"/>
              <a:ext cx="608281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3048778" y="863"/>
              <a:ext cx="609923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3658671" y="321642"/>
              <a:ext cx="608281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1219044" y="322545"/>
              <a:ext cx="609953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4266922" y="863"/>
              <a:ext cx="609953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900" y="0"/>
              <a:ext cx="609923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610793" y="0"/>
              <a:ext cx="608281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1219044" y="0"/>
              <a:ext cx="609953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4266958" y="0"/>
              <a:ext cx="609923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3657035" y="0"/>
              <a:ext cx="609923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3048784" y="0"/>
              <a:ext cx="608281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2438861" y="0"/>
              <a:ext cx="609953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3047936" y="321645"/>
              <a:ext cx="609923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 flipH="1">
              <a:off x="3658935" y="643332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 flipH="1">
              <a:off x="1219312" y="643329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1222480" y="965020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1834119" y="1921382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3" name="Google Shape;203;p4"/>
          <p:cNvSpPr txBox="1">
            <a:spLocks noGrp="1"/>
          </p:cNvSpPr>
          <p:nvPr>
            <p:ph type="body" idx="1"/>
          </p:nvPr>
        </p:nvSpPr>
        <p:spPr>
          <a:xfrm>
            <a:off x="2528350" y="1552150"/>
            <a:ext cx="5497800" cy="29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◂"/>
              <a:defRPr sz="3000" i="1"/>
            </a:lvl1pPr>
            <a:lvl2pPr marL="914400" lvl="1" indent="-419100" rtl="0">
              <a:spcBef>
                <a:spcPts val="0"/>
              </a:spcBef>
              <a:spcAft>
                <a:spcPts val="0"/>
              </a:spcAft>
              <a:buSzPts val="3000"/>
              <a:buChar char="◂"/>
              <a:defRPr sz="3000" i="1"/>
            </a:lvl2pPr>
            <a:lvl3pPr marL="1371600" lvl="2" indent="-419100" rtl="0">
              <a:spcBef>
                <a:spcPts val="0"/>
              </a:spcBef>
              <a:spcAft>
                <a:spcPts val="0"/>
              </a:spcAft>
              <a:buSzPts val="3000"/>
              <a:buChar char="◂"/>
              <a:defRPr sz="3000" i="1"/>
            </a:lvl3pPr>
            <a:lvl4pPr marL="1828800" lvl="3" indent="-419100" rtl="0">
              <a:spcBef>
                <a:spcPts val="0"/>
              </a:spcBef>
              <a:spcAft>
                <a:spcPts val="0"/>
              </a:spcAft>
              <a:buSzPts val="3000"/>
              <a:buChar char="◂"/>
              <a:defRPr sz="3000" i="1"/>
            </a:lvl4pPr>
            <a:lvl5pPr marL="2286000" lvl="4" indent="-419100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5pPr>
            <a:lvl6pPr marL="2743200" lvl="5" indent="-419100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 i="1"/>
            </a:lvl6pPr>
            <a:lvl7pPr marL="3200400" lvl="6" indent="-419100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 i="1"/>
            </a:lvl7pPr>
            <a:lvl8pPr marL="3657600" lvl="7" indent="-419100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8pPr>
            <a:lvl9pPr marL="4114800" lvl="8" indent="-41910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 i="1"/>
            </a:lvl9pPr>
          </a:lstStyle>
          <a:p>
            <a:endParaRPr/>
          </a:p>
        </p:txBody>
      </p:sp>
      <p:sp>
        <p:nvSpPr>
          <p:cNvPr id="204" name="Google Shape;204;p4"/>
          <p:cNvSpPr txBox="1"/>
          <p:nvPr/>
        </p:nvSpPr>
        <p:spPr>
          <a:xfrm>
            <a:off x="1295501" y="1558650"/>
            <a:ext cx="735900" cy="10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endParaRPr sz="6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5" name="Google Shape;205;p4"/>
          <p:cNvSpPr txBox="1">
            <a:spLocks noGrp="1"/>
          </p:cNvSpPr>
          <p:nvPr>
            <p:ph type="sldNum" idx="12"/>
          </p:nvPr>
        </p:nvSpPr>
        <p:spPr>
          <a:xfrm>
            <a:off x="854332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B7B7B7"/>
                </a:solidFill>
              </a:defRPr>
            </a:lvl1pPr>
            <a:lvl2pPr lvl="1">
              <a:buNone/>
              <a:defRPr>
                <a:solidFill>
                  <a:srgbClr val="B7B7B7"/>
                </a:solidFill>
              </a:defRPr>
            </a:lvl2pPr>
            <a:lvl3pPr lvl="2">
              <a:buNone/>
              <a:defRPr>
                <a:solidFill>
                  <a:srgbClr val="B7B7B7"/>
                </a:solidFill>
              </a:defRPr>
            </a:lvl3pPr>
            <a:lvl4pPr lvl="3">
              <a:buNone/>
              <a:defRPr>
                <a:solidFill>
                  <a:srgbClr val="B7B7B7"/>
                </a:solidFill>
              </a:defRPr>
            </a:lvl4pPr>
            <a:lvl5pPr lvl="4">
              <a:buNone/>
              <a:defRPr>
                <a:solidFill>
                  <a:srgbClr val="B7B7B7"/>
                </a:solidFill>
              </a:defRPr>
            </a:lvl5pPr>
            <a:lvl6pPr lvl="5">
              <a:buNone/>
              <a:defRPr>
                <a:solidFill>
                  <a:srgbClr val="B7B7B7"/>
                </a:solidFill>
              </a:defRPr>
            </a:lvl6pPr>
            <a:lvl7pPr lvl="6">
              <a:buNone/>
              <a:defRPr>
                <a:solidFill>
                  <a:srgbClr val="B7B7B7"/>
                </a:solidFill>
              </a:defRPr>
            </a:lvl7pPr>
            <a:lvl8pPr lvl="7">
              <a:buNone/>
              <a:defRPr>
                <a:solidFill>
                  <a:srgbClr val="B7B7B7"/>
                </a:solidFill>
              </a:defRPr>
            </a:lvl8pPr>
            <a:lvl9pPr lvl="8">
              <a:buNone/>
              <a:defRPr>
                <a:solidFill>
                  <a:srgbClr val="B7B7B7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5"/>
          <p:cNvGrpSpPr/>
          <p:nvPr/>
        </p:nvGrpSpPr>
        <p:grpSpPr>
          <a:xfrm>
            <a:off x="6714243" y="3860093"/>
            <a:ext cx="2429755" cy="1286712"/>
            <a:chOff x="6714243" y="3860093"/>
            <a:chExt cx="2429755" cy="1286712"/>
          </a:xfrm>
        </p:grpSpPr>
        <p:sp>
          <p:nvSpPr>
            <p:cNvPr id="208" name="Google Shape;208;p5"/>
            <p:cNvSpPr/>
            <p:nvPr/>
          </p:nvSpPr>
          <p:spPr>
            <a:xfrm>
              <a:off x="7929952" y="386009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8536142" y="4182670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7322095" y="4825993"/>
              <a:ext cx="607886" cy="320811"/>
            </a:xfrm>
            <a:custGeom>
              <a:avLst/>
              <a:gdLst/>
              <a:ahLst/>
              <a:cxnLst/>
              <a:rect l="l" t="t" r="r" b="b"/>
              <a:pathLst>
                <a:path w="20428" h="9991" extrusionOk="0">
                  <a:moveTo>
                    <a:pt x="1" y="1"/>
                  </a:moveTo>
                  <a:lnTo>
                    <a:pt x="1" y="9991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7929952" y="4503448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8536142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7322095" y="3860093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8536142" y="386009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7929952" y="4182670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7322095" y="4503448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5"/>
            <p:cNvSpPr/>
            <p:nvPr/>
          </p:nvSpPr>
          <p:spPr>
            <a:xfrm>
              <a:off x="7929952" y="4825993"/>
              <a:ext cx="606220" cy="320811"/>
            </a:xfrm>
            <a:custGeom>
              <a:avLst/>
              <a:gdLst/>
              <a:ahLst/>
              <a:cxnLst/>
              <a:rect l="l" t="t" r="r" b="b"/>
              <a:pathLst>
                <a:path w="20372" h="9991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9991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8536142" y="4503448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6714243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" name="Google Shape;220;p5"/>
          <p:cNvGrpSpPr/>
          <p:nvPr/>
        </p:nvGrpSpPr>
        <p:grpSpPr>
          <a:xfrm>
            <a:off x="892" y="-11"/>
            <a:ext cx="3037586" cy="2252645"/>
            <a:chOff x="892" y="-11"/>
            <a:chExt cx="3037586" cy="2252645"/>
          </a:xfrm>
        </p:grpSpPr>
        <p:sp>
          <p:nvSpPr>
            <p:cNvPr id="221" name="Google Shape;221;p5"/>
            <p:cNvSpPr/>
            <p:nvPr/>
          </p:nvSpPr>
          <p:spPr>
            <a:xfrm>
              <a:off x="892" y="64331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5"/>
            <p:cNvSpPr/>
            <p:nvPr/>
          </p:nvSpPr>
          <p:spPr>
            <a:xfrm>
              <a:off x="608719" y="322534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608719" y="965890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1822766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1214909" y="1286669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100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5"/>
            <p:cNvSpPr/>
            <p:nvPr/>
          </p:nvSpPr>
          <p:spPr>
            <a:xfrm>
              <a:off x="1822766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892" y="-11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608719" y="-11"/>
              <a:ext cx="606220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1214909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1822766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2430592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892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608719" y="64331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892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608719" y="1286669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5"/>
            <p:cNvSpPr/>
            <p:nvPr/>
          </p:nvSpPr>
          <p:spPr>
            <a:xfrm>
              <a:off x="892" y="1609246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5"/>
            <p:cNvSpPr/>
            <p:nvPr/>
          </p:nvSpPr>
          <p:spPr>
            <a:xfrm>
              <a:off x="1214909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1214909" y="965890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1214909" y="1609246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2430592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892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608719" y="-11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1214909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4" name="Google Shape;244;p5"/>
          <p:cNvSpPr txBox="1">
            <a:spLocks noGrp="1"/>
          </p:cNvSpPr>
          <p:nvPr>
            <p:ph type="title"/>
          </p:nvPr>
        </p:nvSpPr>
        <p:spPr>
          <a:xfrm>
            <a:off x="1320025" y="866525"/>
            <a:ext cx="6455700" cy="66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5"/>
          <p:cNvSpPr txBox="1">
            <a:spLocks noGrp="1"/>
          </p:cNvSpPr>
          <p:nvPr>
            <p:ph type="body" idx="1"/>
          </p:nvPr>
        </p:nvSpPr>
        <p:spPr>
          <a:xfrm>
            <a:off x="1320025" y="1613274"/>
            <a:ext cx="6455700" cy="29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◂"/>
              <a:defRPr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◂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◂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◂"/>
              <a:defRPr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246" name="Google Shape;246;p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7"/>
          <p:cNvGrpSpPr/>
          <p:nvPr/>
        </p:nvGrpSpPr>
        <p:grpSpPr>
          <a:xfrm>
            <a:off x="892" y="-11"/>
            <a:ext cx="3037586" cy="2252645"/>
            <a:chOff x="892" y="-11"/>
            <a:chExt cx="3037586" cy="2252645"/>
          </a:xfrm>
        </p:grpSpPr>
        <p:sp>
          <p:nvSpPr>
            <p:cNvPr id="305" name="Google Shape;305;p7"/>
            <p:cNvSpPr/>
            <p:nvPr/>
          </p:nvSpPr>
          <p:spPr>
            <a:xfrm>
              <a:off x="892" y="64331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7"/>
            <p:cNvSpPr/>
            <p:nvPr/>
          </p:nvSpPr>
          <p:spPr>
            <a:xfrm>
              <a:off x="608719" y="322534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7"/>
            <p:cNvSpPr/>
            <p:nvPr/>
          </p:nvSpPr>
          <p:spPr>
            <a:xfrm>
              <a:off x="608719" y="965890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1822766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7"/>
            <p:cNvSpPr/>
            <p:nvPr/>
          </p:nvSpPr>
          <p:spPr>
            <a:xfrm>
              <a:off x="1214909" y="1286669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100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7"/>
            <p:cNvSpPr/>
            <p:nvPr/>
          </p:nvSpPr>
          <p:spPr>
            <a:xfrm>
              <a:off x="1822766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892" y="-11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7"/>
            <p:cNvSpPr/>
            <p:nvPr/>
          </p:nvSpPr>
          <p:spPr>
            <a:xfrm>
              <a:off x="608719" y="-11"/>
              <a:ext cx="606220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7"/>
            <p:cNvSpPr/>
            <p:nvPr/>
          </p:nvSpPr>
          <p:spPr>
            <a:xfrm>
              <a:off x="1214909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1822766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7"/>
            <p:cNvSpPr/>
            <p:nvPr/>
          </p:nvSpPr>
          <p:spPr>
            <a:xfrm>
              <a:off x="2430592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7"/>
            <p:cNvSpPr/>
            <p:nvPr/>
          </p:nvSpPr>
          <p:spPr>
            <a:xfrm>
              <a:off x="892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7"/>
            <p:cNvSpPr/>
            <p:nvPr/>
          </p:nvSpPr>
          <p:spPr>
            <a:xfrm>
              <a:off x="608719" y="64331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7"/>
            <p:cNvSpPr/>
            <p:nvPr/>
          </p:nvSpPr>
          <p:spPr>
            <a:xfrm>
              <a:off x="892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7"/>
            <p:cNvSpPr/>
            <p:nvPr/>
          </p:nvSpPr>
          <p:spPr>
            <a:xfrm>
              <a:off x="608719" y="1286669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7"/>
            <p:cNvSpPr/>
            <p:nvPr/>
          </p:nvSpPr>
          <p:spPr>
            <a:xfrm>
              <a:off x="892" y="1609246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7"/>
            <p:cNvSpPr/>
            <p:nvPr/>
          </p:nvSpPr>
          <p:spPr>
            <a:xfrm>
              <a:off x="1214909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7"/>
            <p:cNvSpPr/>
            <p:nvPr/>
          </p:nvSpPr>
          <p:spPr>
            <a:xfrm>
              <a:off x="1214909" y="965890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7"/>
            <p:cNvSpPr/>
            <p:nvPr/>
          </p:nvSpPr>
          <p:spPr>
            <a:xfrm>
              <a:off x="1214909" y="1609246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7"/>
            <p:cNvSpPr/>
            <p:nvPr/>
          </p:nvSpPr>
          <p:spPr>
            <a:xfrm>
              <a:off x="2430592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892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7"/>
            <p:cNvSpPr/>
            <p:nvPr/>
          </p:nvSpPr>
          <p:spPr>
            <a:xfrm>
              <a:off x="608719" y="-11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7"/>
            <p:cNvSpPr/>
            <p:nvPr/>
          </p:nvSpPr>
          <p:spPr>
            <a:xfrm>
              <a:off x="1214909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8" name="Google Shape;328;p7"/>
          <p:cNvGrpSpPr/>
          <p:nvPr/>
        </p:nvGrpSpPr>
        <p:grpSpPr>
          <a:xfrm>
            <a:off x="6714243" y="3860093"/>
            <a:ext cx="2429755" cy="1286712"/>
            <a:chOff x="6714243" y="3860093"/>
            <a:chExt cx="2429755" cy="1286712"/>
          </a:xfrm>
        </p:grpSpPr>
        <p:sp>
          <p:nvSpPr>
            <p:cNvPr id="329" name="Google Shape;329;p7"/>
            <p:cNvSpPr/>
            <p:nvPr/>
          </p:nvSpPr>
          <p:spPr>
            <a:xfrm>
              <a:off x="7929952" y="386009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7"/>
            <p:cNvSpPr/>
            <p:nvPr/>
          </p:nvSpPr>
          <p:spPr>
            <a:xfrm>
              <a:off x="8536142" y="4182670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7"/>
            <p:cNvSpPr/>
            <p:nvPr/>
          </p:nvSpPr>
          <p:spPr>
            <a:xfrm>
              <a:off x="7322095" y="4825993"/>
              <a:ext cx="607886" cy="320811"/>
            </a:xfrm>
            <a:custGeom>
              <a:avLst/>
              <a:gdLst/>
              <a:ahLst/>
              <a:cxnLst/>
              <a:rect l="l" t="t" r="r" b="b"/>
              <a:pathLst>
                <a:path w="20428" h="9991" extrusionOk="0">
                  <a:moveTo>
                    <a:pt x="1" y="1"/>
                  </a:moveTo>
                  <a:lnTo>
                    <a:pt x="1" y="9991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7"/>
            <p:cNvSpPr/>
            <p:nvPr/>
          </p:nvSpPr>
          <p:spPr>
            <a:xfrm>
              <a:off x="7929952" y="4503448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7"/>
            <p:cNvSpPr/>
            <p:nvPr/>
          </p:nvSpPr>
          <p:spPr>
            <a:xfrm>
              <a:off x="8536142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7"/>
            <p:cNvSpPr/>
            <p:nvPr/>
          </p:nvSpPr>
          <p:spPr>
            <a:xfrm>
              <a:off x="7322095" y="3860093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7"/>
            <p:cNvSpPr/>
            <p:nvPr/>
          </p:nvSpPr>
          <p:spPr>
            <a:xfrm>
              <a:off x="8536142" y="386009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7"/>
            <p:cNvSpPr/>
            <p:nvPr/>
          </p:nvSpPr>
          <p:spPr>
            <a:xfrm>
              <a:off x="7929952" y="4182670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7322095" y="4503448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7929952" y="4825993"/>
              <a:ext cx="606220" cy="320811"/>
            </a:xfrm>
            <a:custGeom>
              <a:avLst/>
              <a:gdLst/>
              <a:ahLst/>
              <a:cxnLst/>
              <a:rect l="l" t="t" r="r" b="b"/>
              <a:pathLst>
                <a:path w="20372" h="9991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9991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8536142" y="4503448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6714243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1" name="Google Shape;341;p7"/>
          <p:cNvSpPr txBox="1">
            <a:spLocks noGrp="1"/>
          </p:cNvSpPr>
          <p:nvPr>
            <p:ph type="title"/>
          </p:nvPr>
        </p:nvSpPr>
        <p:spPr>
          <a:xfrm>
            <a:off x="1320025" y="866525"/>
            <a:ext cx="6455700" cy="66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7"/>
          <p:cNvSpPr txBox="1">
            <a:spLocks noGrp="1"/>
          </p:cNvSpPr>
          <p:nvPr>
            <p:ph type="body" idx="1"/>
          </p:nvPr>
        </p:nvSpPr>
        <p:spPr>
          <a:xfrm>
            <a:off x="1320025" y="1582625"/>
            <a:ext cx="3133500" cy="295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◂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◂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◂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◂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43" name="Google Shape;343;p7"/>
          <p:cNvSpPr txBox="1">
            <a:spLocks noGrp="1"/>
          </p:cNvSpPr>
          <p:nvPr>
            <p:ph type="body" idx="2"/>
          </p:nvPr>
        </p:nvSpPr>
        <p:spPr>
          <a:xfrm>
            <a:off x="4642177" y="1582625"/>
            <a:ext cx="3133500" cy="295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◂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◂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◂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◂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44" name="Google Shape;344;p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6" name="Google Shape;346;p8"/>
          <p:cNvGrpSpPr/>
          <p:nvPr/>
        </p:nvGrpSpPr>
        <p:grpSpPr>
          <a:xfrm>
            <a:off x="6714243" y="3860093"/>
            <a:ext cx="2429755" cy="1286712"/>
            <a:chOff x="6714243" y="3860093"/>
            <a:chExt cx="2429755" cy="1286712"/>
          </a:xfrm>
        </p:grpSpPr>
        <p:sp>
          <p:nvSpPr>
            <p:cNvPr id="347" name="Google Shape;347;p8"/>
            <p:cNvSpPr/>
            <p:nvPr/>
          </p:nvSpPr>
          <p:spPr>
            <a:xfrm>
              <a:off x="7929952" y="386009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8"/>
            <p:cNvSpPr/>
            <p:nvPr/>
          </p:nvSpPr>
          <p:spPr>
            <a:xfrm>
              <a:off x="8536142" y="4182670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8"/>
            <p:cNvSpPr/>
            <p:nvPr/>
          </p:nvSpPr>
          <p:spPr>
            <a:xfrm>
              <a:off x="7322095" y="4825993"/>
              <a:ext cx="607886" cy="320811"/>
            </a:xfrm>
            <a:custGeom>
              <a:avLst/>
              <a:gdLst/>
              <a:ahLst/>
              <a:cxnLst/>
              <a:rect l="l" t="t" r="r" b="b"/>
              <a:pathLst>
                <a:path w="20428" h="9991" extrusionOk="0">
                  <a:moveTo>
                    <a:pt x="1" y="1"/>
                  </a:moveTo>
                  <a:lnTo>
                    <a:pt x="1" y="9991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8"/>
            <p:cNvSpPr/>
            <p:nvPr/>
          </p:nvSpPr>
          <p:spPr>
            <a:xfrm>
              <a:off x="7929952" y="4503448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8"/>
            <p:cNvSpPr/>
            <p:nvPr/>
          </p:nvSpPr>
          <p:spPr>
            <a:xfrm>
              <a:off x="8536142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8"/>
            <p:cNvSpPr/>
            <p:nvPr/>
          </p:nvSpPr>
          <p:spPr>
            <a:xfrm>
              <a:off x="7322095" y="3860093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8"/>
            <p:cNvSpPr/>
            <p:nvPr/>
          </p:nvSpPr>
          <p:spPr>
            <a:xfrm>
              <a:off x="8536142" y="386009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8"/>
            <p:cNvSpPr/>
            <p:nvPr/>
          </p:nvSpPr>
          <p:spPr>
            <a:xfrm>
              <a:off x="7929952" y="4182670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8"/>
            <p:cNvSpPr/>
            <p:nvPr/>
          </p:nvSpPr>
          <p:spPr>
            <a:xfrm>
              <a:off x="7322095" y="4503448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8"/>
            <p:cNvSpPr/>
            <p:nvPr/>
          </p:nvSpPr>
          <p:spPr>
            <a:xfrm>
              <a:off x="7929952" y="4825993"/>
              <a:ext cx="606220" cy="320811"/>
            </a:xfrm>
            <a:custGeom>
              <a:avLst/>
              <a:gdLst/>
              <a:ahLst/>
              <a:cxnLst/>
              <a:rect l="l" t="t" r="r" b="b"/>
              <a:pathLst>
                <a:path w="20372" h="9991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9991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8"/>
            <p:cNvSpPr/>
            <p:nvPr/>
          </p:nvSpPr>
          <p:spPr>
            <a:xfrm>
              <a:off x="8536142" y="4503448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8"/>
            <p:cNvSpPr/>
            <p:nvPr/>
          </p:nvSpPr>
          <p:spPr>
            <a:xfrm>
              <a:off x="6714243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9" name="Google Shape;359;p8"/>
          <p:cNvGrpSpPr/>
          <p:nvPr/>
        </p:nvGrpSpPr>
        <p:grpSpPr>
          <a:xfrm>
            <a:off x="892" y="-11"/>
            <a:ext cx="3037586" cy="2252645"/>
            <a:chOff x="892" y="-11"/>
            <a:chExt cx="3037586" cy="2252645"/>
          </a:xfrm>
        </p:grpSpPr>
        <p:sp>
          <p:nvSpPr>
            <p:cNvPr id="360" name="Google Shape;360;p8"/>
            <p:cNvSpPr/>
            <p:nvPr/>
          </p:nvSpPr>
          <p:spPr>
            <a:xfrm>
              <a:off x="892" y="64331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8"/>
            <p:cNvSpPr/>
            <p:nvPr/>
          </p:nvSpPr>
          <p:spPr>
            <a:xfrm>
              <a:off x="608719" y="322534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8"/>
            <p:cNvSpPr/>
            <p:nvPr/>
          </p:nvSpPr>
          <p:spPr>
            <a:xfrm>
              <a:off x="608719" y="965890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8"/>
            <p:cNvSpPr/>
            <p:nvPr/>
          </p:nvSpPr>
          <p:spPr>
            <a:xfrm>
              <a:off x="1822766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8"/>
            <p:cNvSpPr/>
            <p:nvPr/>
          </p:nvSpPr>
          <p:spPr>
            <a:xfrm>
              <a:off x="1214909" y="1286669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100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8"/>
            <p:cNvSpPr/>
            <p:nvPr/>
          </p:nvSpPr>
          <p:spPr>
            <a:xfrm>
              <a:off x="1822766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8"/>
            <p:cNvSpPr/>
            <p:nvPr/>
          </p:nvSpPr>
          <p:spPr>
            <a:xfrm>
              <a:off x="892" y="-11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8"/>
            <p:cNvSpPr/>
            <p:nvPr/>
          </p:nvSpPr>
          <p:spPr>
            <a:xfrm>
              <a:off x="608719" y="-11"/>
              <a:ext cx="606220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8"/>
            <p:cNvSpPr/>
            <p:nvPr/>
          </p:nvSpPr>
          <p:spPr>
            <a:xfrm>
              <a:off x="1214909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8"/>
            <p:cNvSpPr/>
            <p:nvPr/>
          </p:nvSpPr>
          <p:spPr>
            <a:xfrm>
              <a:off x="1822766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8"/>
            <p:cNvSpPr/>
            <p:nvPr/>
          </p:nvSpPr>
          <p:spPr>
            <a:xfrm>
              <a:off x="2430592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8"/>
            <p:cNvSpPr/>
            <p:nvPr/>
          </p:nvSpPr>
          <p:spPr>
            <a:xfrm>
              <a:off x="892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8"/>
            <p:cNvSpPr/>
            <p:nvPr/>
          </p:nvSpPr>
          <p:spPr>
            <a:xfrm>
              <a:off x="608719" y="64331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8"/>
            <p:cNvSpPr/>
            <p:nvPr/>
          </p:nvSpPr>
          <p:spPr>
            <a:xfrm>
              <a:off x="892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8"/>
            <p:cNvSpPr/>
            <p:nvPr/>
          </p:nvSpPr>
          <p:spPr>
            <a:xfrm>
              <a:off x="608719" y="1286669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8"/>
            <p:cNvSpPr/>
            <p:nvPr/>
          </p:nvSpPr>
          <p:spPr>
            <a:xfrm>
              <a:off x="892" y="1609246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8"/>
            <p:cNvSpPr/>
            <p:nvPr/>
          </p:nvSpPr>
          <p:spPr>
            <a:xfrm>
              <a:off x="1214909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8"/>
            <p:cNvSpPr/>
            <p:nvPr/>
          </p:nvSpPr>
          <p:spPr>
            <a:xfrm>
              <a:off x="1214909" y="965890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8"/>
            <p:cNvSpPr/>
            <p:nvPr/>
          </p:nvSpPr>
          <p:spPr>
            <a:xfrm>
              <a:off x="1214909" y="1609246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8"/>
            <p:cNvSpPr/>
            <p:nvPr/>
          </p:nvSpPr>
          <p:spPr>
            <a:xfrm>
              <a:off x="2430592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8"/>
            <p:cNvSpPr/>
            <p:nvPr/>
          </p:nvSpPr>
          <p:spPr>
            <a:xfrm>
              <a:off x="892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8"/>
            <p:cNvSpPr/>
            <p:nvPr/>
          </p:nvSpPr>
          <p:spPr>
            <a:xfrm>
              <a:off x="608719" y="-11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8"/>
            <p:cNvSpPr/>
            <p:nvPr/>
          </p:nvSpPr>
          <p:spPr>
            <a:xfrm>
              <a:off x="1214909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3" name="Google Shape;383;p8"/>
          <p:cNvSpPr txBox="1">
            <a:spLocks noGrp="1"/>
          </p:cNvSpPr>
          <p:nvPr>
            <p:ph type="title"/>
          </p:nvPr>
        </p:nvSpPr>
        <p:spPr>
          <a:xfrm>
            <a:off x="1320025" y="866525"/>
            <a:ext cx="6455700" cy="66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84" name="Google Shape;384;p8"/>
          <p:cNvSpPr txBox="1">
            <a:spLocks noGrp="1"/>
          </p:cNvSpPr>
          <p:nvPr>
            <p:ph type="body" idx="1"/>
          </p:nvPr>
        </p:nvSpPr>
        <p:spPr>
          <a:xfrm>
            <a:off x="1320025" y="1849075"/>
            <a:ext cx="2080800" cy="265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◂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◂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◂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◂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85" name="Google Shape;385;p8"/>
          <p:cNvSpPr txBox="1">
            <a:spLocks noGrp="1"/>
          </p:cNvSpPr>
          <p:nvPr>
            <p:ph type="body" idx="2"/>
          </p:nvPr>
        </p:nvSpPr>
        <p:spPr>
          <a:xfrm>
            <a:off x="3507463" y="1849075"/>
            <a:ext cx="2080800" cy="265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◂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◂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◂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◂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86" name="Google Shape;386;p8"/>
          <p:cNvSpPr txBox="1">
            <a:spLocks noGrp="1"/>
          </p:cNvSpPr>
          <p:nvPr>
            <p:ph type="body" idx="3"/>
          </p:nvPr>
        </p:nvSpPr>
        <p:spPr>
          <a:xfrm>
            <a:off x="5694901" y="1849075"/>
            <a:ext cx="2080800" cy="265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◂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◂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◂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◂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87" name="Google Shape;387;p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" name="Google Shape;389;p9"/>
          <p:cNvGrpSpPr/>
          <p:nvPr/>
        </p:nvGrpSpPr>
        <p:grpSpPr>
          <a:xfrm rot="10800000" flipH="1">
            <a:off x="900" y="3856775"/>
            <a:ext cx="9143992" cy="1286721"/>
            <a:chOff x="900" y="0"/>
            <a:chExt cx="9143992" cy="1286721"/>
          </a:xfrm>
        </p:grpSpPr>
        <p:sp>
          <p:nvSpPr>
            <p:cNvPr id="390" name="Google Shape;390;p9"/>
            <p:cNvSpPr/>
            <p:nvPr/>
          </p:nvSpPr>
          <p:spPr>
            <a:xfrm>
              <a:off x="4878953" y="643320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9"/>
            <p:cNvSpPr/>
            <p:nvPr/>
          </p:nvSpPr>
          <p:spPr>
            <a:xfrm>
              <a:off x="5488830" y="322543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9"/>
            <p:cNvSpPr/>
            <p:nvPr/>
          </p:nvSpPr>
          <p:spPr>
            <a:xfrm>
              <a:off x="8536629" y="863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9"/>
            <p:cNvSpPr/>
            <p:nvPr/>
          </p:nvSpPr>
          <p:spPr>
            <a:xfrm>
              <a:off x="6706973" y="32254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9"/>
            <p:cNvSpPr/>
            <p:nvPr/>
          </p:nvSpPr>
          <p:spPr>
            <a:xfrm>
              <a:off x="4878953" y="0"/>
              <a:ext cx="609899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9"/>
            <p:cNvSpPr/>
            <p:nvPr/>
          </p:nvSpPr>
          <p:spPr>
            <a:xfrm>
              <a:off x="5488830" y="0"/>
              <a:ext cx="608257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9"/>
            <p:cNvSpPr/>
            <p:nvPr/>
          </p:nvSpPr>
          <p:spPr>
            <a:xfrm>
              <a:off x="6097065" y="0"/>
              <a:ext cx="609929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9"/>
            <p:cNvSpPr/>
            <p:nvPr/>
          </p:nvSpPr>
          <p:spPr>
            <a:xfrm>
              <a:off x="6706973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9"/>
            <p:cNvSpPr/>
            <p:nvPr/>
          </p:nvSpPr>
          <p:spPr>
            <a:xfrm>
              <a:off x="7316850" y="0"/>
              <a:ext cx="609929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9"/>
            <p:cNvSpPr/>
            <p:nvPr/>
          </p:nvSpPr>
          <p:spPr>
            <a:xfrm>
              <a:off x="4878953" y="32254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9"/>
            <p:cNvSpPr/>
            <p:nvPr/>
          </p:nvSpPr>
          <p:spPr>
            <a:xfrm>
              <a:off x="5488830" y="643320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9"/>
            <p:cNvSpPr/>
            <p:nvPr/>
          </p:nvSpPr>
          <p:spPr>
            <a:xfrm>
              <a:off x="7926751" y="86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9"/>
            <p:cNvSpPr/>
            <p:nvPr/>
          </p:nvSpPr>
          <p:spPr>
            <a:xfrm>
              <a:off x="8536629" y="321640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9"/>
            <p:cNvSpPr/>
            <p:nvPr/>
          </p:nvSpPr>
          <p:spPr>
            <a:xfrm>
              <a:off x="6097065" y="322543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9"/>
            <p:cNvSpPr/>
            <p:nvPr/>
          </p:nvSpPr>
          <p:spPr>
            <a:xfrm>
              <a:off x="6706962" y="643329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9"/>
            <p:cNvSpPr/>
            <p:nvPr/>
          </p:nvSpPr>
          <p:spPr>
            <a:xfrm>
              <a:off x="4878953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9"/>
            <p:cNvSpPr/>
            <p:nvPr/>
          </p:nvSpPr>
          <p:spPr>
            <a:xfrm>
              <a:off x="5488830" y="0"/>
              <a:ext cx="608257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9"/>
            <p:cNvSpPr/>
            <p:nvPr/>
          </p:nvSpPr>
          <p:spPr>
            <a:xfrm>
              <a:off x="6097065" y="0"/>
              <a:ext cx="609929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9"/>
            <p:cNvSpPr/>
            <p:nvPr/>
          </p:nvSpPr>
          <p:spPr>
            <a:xfrm>
              <a:off x="8534993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9"/>
            <p:cNvSpPr/>
            <p:nvPr/>
          </p:nvSpPr>
          <p:spPr>
            <a:xfrm>
              <a:off x="7926757" y="0"/>
              <a:ext cx="608257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9"/>
            <p:cNvSpPr/>
            <p:nvPr/>
          </p:nvSpPr>
          <p:spPr>
            <a:xfrm>
              <a:off x="7925909" y="32164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9"/>
            <p:cNvSpPr/>
            <p:nvPr/>
          </p:nvSpPr>
          <p:spPr>
            <a:xfrm flipH="1">
              <a:off x="7316858" y="643329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9"/>
            <p:cNvSpPr/>
            <p:nvPr/>
          </p:nvSpPr>
          <p:spPr>
            <a:xfrm>
              <a:off x="900" y="643324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9"/>
            <p:cNvSpPr/>
            <p:nvPr/>
          </p:nvSpPr>
          <p:spPr>
            <a:xfrm>
              <a:off x="610793" y="322545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9"/>
            <p:cNvSpPr/>
            <p:nvPr/>
          </p:nvSpPr>
          <p:spPr>
            <a:xfrm>
              <a:off x="3658671" y="863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9"/>
            <p:cNvSpPr/>
            <p:nvPr/>
          </p:nvSpPr>
          <p:spPr>
            <a:xfrm>
              <a:off x="1828968" y="322545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9"/>
            <p:cNvSpPr/>
            <p:nvPr/>
          </p:nvSpPr>
          <p:spPr>
            <a:xfrm>
              <a:off x="4266922" y="321642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100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9"/>
            <p:cNvSpPr/>
            <p:nvPr/>
          </p:nvSpPr>
          <p:spPr>
            <a:xfrm>
              <a:off x="900" y="0"/>
              <a:ext cx="609899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9"/>
            <p:cNvSpPr/>
            <p:nvPr/>
          </p:nvSpPr>
          <p:spPr>
            <a:xfrm>
              <a:off x="610793" y="0"/>
              <a:ext cx="608257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9"/>
            <p:cNvSpPr/>
            <p:nvPr/>
          </p:nvSpPr>
          <p:spPr>
            <a:xfrm>
              <a:off x="1219044" y="0"/>
              <a:ext cx="609929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9"/>
            <p:cNvSpPr/>
            <p:nvPr/>
          </p:nvSpPr>
          <p:spPr>
            <a:xfrm>
              <a:off x="1828968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9"/>
            <p:cNvSpPr/>
            <p:nvPr/>
          </p:nvSpPr>
          <p:spPr>
            <a:xfrm>
              <a:off x="2438861" y="0"/>
              <a:ext cx="609929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9"/>
            <p:cNvSpPr/>
            <p:nvPr/>
          </p:nvSpPr>
          <p:spPr>
            <a:xfrm>
              <a:off x="900" y="322545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9"/>
            <p:cNvSpPr/>
            <p:nvPr/>
          </p:nvSpPr>
          <p:spPr>
            <a:xfrm>
              <a:off x="610793" y="643324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9"/>
            <p:cNvSpPr/>
            <p:nvPr/>
          </p:nvSpPr>
          <p:spPr>
            <a:xfrm>
              <a:off x="3048778" y="86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9"/>
            <p:cNvSpPr/>
            <p:nvPr/>
          </p:nvSpPr>
          <p:spPr>
            <a:xfrm>
              <a:off x="3658671" y="321642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9"/>
            <p:cNvSpPr/>
            <p:nvPr/>
          </p:nvSpPr>
          <p:spPr>
            <a:xfrm>
              <a:off x="1219044" y="322545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9"/>
            <p:cNvSpPr/>
            <p:nvPr/>
          </p:nvSpPr>
          <p:spPr>
            <a:xfrm>
              <a:off x="4266922" y="863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9"/>
            <p:cNvSpPr/>
            <p:nvPr/>
          </p:nvSpPr>
          <p:spPr>
            <a:xfrm>
              <a:off x="900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9"/>
            <p:cNvSpPr/>
            <p:nvPr/>
          </p:nvSpPr>
          <p:spPr>
            <a:xfrm>
              <a:off x="610793" y="0"/>
              <a:ext cx="608257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9"/>
            <p:cNvSpPr/>
            <p:nvPr/>
          </p:nvSpPr>
          <p:spPr>
            <a:xfrm>
              <a:off x="1219044" y="0"/>
              <a:ext cx="609929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9"/>
            <p:cNvSpPr/>
            <p:nvPr/>
          </p:nvSpPr>
          <p:spPr>
            <a:xfrm>
              <a:off x="4266958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9"/>
            <p:cNvSpPr/>
            <p:nvPr/>
          </p:nvSpPr>
          <p:spPr>
            <a:xfrm>
              <a:off x="3657035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9"/>
            <p:cNvSpPr/>
            <p:nvPr/>
          </p:nvSpPr>
          <p:spPr>
            <a:xfrm>
              <a:off x="3048784" y="0"/>
              <a:ext cx="608257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9"/>
            <p:cNvSpPr/>
            <p:nvPr/>
          </p:nvSpPr>
          <p:spPr>
            <a:xfrm>
              <a:off x="2438861" y="0"/>
              <a:ext cx="609929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9"/>
            <p:cNvSpPr/>
            <p:nvPr/>
          </p:nvSpPr>
          <p:spPr>
            <a:xfrm>
              <a:off x="3047936" y="321645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9"/>
            <p:cNvSpPr/>
            <p:nvPr/>
          </p:nvSpPr>
          <p:spPr>
            <a:xfrm flipH="1">
              <a:off x="3658935" y="643332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9"/>
            <p:cNvSpPr/>
            <p:nvPr/>
          </p:nvSpPr>
          <p:spPr>
            <a:xfrm flipH="1">
              <a:off x="1219312" y="643329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8" name="Google Shape;438;p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9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39" name="Google Shape;439;p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lateral pattern">
  <p:cSld name="BLANK_2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5" name="Google Shape;535;p12"/>
          <p:cNvGrpSpPr/>
          <p:nvPr/>
        </p:nvGrpSpPr>
        <p:grpSpPr>
          <a:xfrm>
            <a:off x="6109812" y="-11"/>
            <a:ext cx="3037586" cy="5146816"/>
            <a:chOff x="6109812" y="-11"/>
            <a:chExt cx="3037586" cy="5146816"/>
          </a:xfrm>
        </p:grpSpPr>
        <p:sp>
          <p:nvSpPr>
            <p:cNvPr id="536" name="Google Shape;536;p12"/>
            <p:cNvSpPr/>
            <p:nvPr/>
          </p:nvSpPr>
          <p:spPr>
            <a:xfrm>
              <a:off x="7324645" y="353931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2"/>
            <p:cNvSpPr/>
            <p:nvPr/>
          </p:nvSpPr>
          <p:spPr>
            <a:xfrm>
              <a:off x="7324645" y="4182670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2"/>
            <p:cNvSpPr/>
            <p:nvPr/>
          </p:nvSpPr>
          <p:spPr>
            <a:xfrm>
              <a:off x="7932502" y="64331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2"/>
            <p:cNvSpPr/>
            <p:nvPr/>
          </p:nvSpPr>
          <p:spPr>
            <a:xfrm>
              <a:off x="8538692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2"/>
            <p:cNvSpPr/>
            <p:nvPr/>
          </p:nvSpPr>
          <p:spPr>
            <a:xfrm>
              <a:off x="7932502" y="1286669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2"/>
            <p:cNvSpPr/>
            <p:nvPr/>
          </p:nvSpPr>
          <p:spPr>
            <a:xfrm>
              <a:off x="7932502" y="3216737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2"/>
            <p:cNvSpPr/>
            <p:nvPr/>
          </p:nvSpPr>
          <p:spPr>
            <a:xfrm>
              <a:off x="8538692" y="353931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2"/>
            <p:cNvSpPr/>
            <p:nvPr/>
          </p:nvSpPr>
          <p:spPr>
            <a:xfrm>
              <a:off x="7932502" y="-11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2"/>
            <p:cNvSpPr/>
            <p:nvPr/>
          </p:nvSpPr>
          <p:spPr>
            <a:xfrm>
              <a:off x="8538692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2"/>
            <p:cNvSpPr/>
            <p:nvPr/>
          </p:nvSpPr>
          <p:spPr>
            <a:xfrm>
              <a:off x="7324645" y="3216737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2"/>
            <p:cNvSpPr/>
            <p:nvPr/>
          </p:nvSpPr>
          <p:spPr>
            <a:xfrm>
              <a:off x="6716818" y="353931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9990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2"/>
            <p:cNvSpPr/>
            <p:nvPr/>
          </p:nvSpPr>
          <p:spPr>
            <a:xfrm>
              <a:off x="7932502" y="322534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20037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2"/>
            <p:cNvSpPr/>
            <p:nvPr/>
          </p:nvSpPr>
          <p:spPr>
            <a:xfrm>
              <a:off x="7932502" y="965890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20037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2"/>
            <p:cNvSpPr/>
            <p:nvPr/>
          </p:nvSpPr>
          <p:spPr>
            <a:xfrm>
              <a:off x="7932502" y="2895958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2"/>
            <p:cNvSpPr/>
            <p:nvPr/>
          </p:nvSpPr>
          <p:spPr>
            <a:xfrm>
              <a:off x="7932492" y="3538418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2"/>
            <p:cNvSpPr/>
            <p:nvPr/>
          </p:nvSpPr>
          <p:spPr>
            <a:xfrm>
              <a:off x="6716818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2"/>
            <p:cNvSpPr/>
            <p:nvPr/>
          </p:nvSpPr>
          <p:spPr>
            <a:xfrm>
              <a:off x="6716818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2"/>
            <p:cNvSpPr/>
            <p:nvPr/>
          </p:nvSpPr>
          <p:spPr>
            <a:xfrm>
              <a:off x="7324645" y="4503448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2"/>
            <p:cNvSpPr/>
            <p:nvPr/>
          </p:nvSpPr>
          <p:spPr>
            <a:xfrm>
              <a:off x="8538692" y="-11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2"/>
            <p:cNvSpPr/>
            <p:nvPr/>
          </p:nvSpPr>
          <p:spPr>
            <a:xfrm>
              <a:off x="8538692" y="4503448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2"/>
            <p:cNvSpPr/>
            <p:nvPr/>
          </p:nvSpPr>
          <p:spPr>
            <a:xfrm>
              <a:off x="7324658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2"/>
            <p:cNvSpPr/>
            <p:nvPr/>
          </p:nvSpPr>
          <p:spPr>
            <a:xfrm>
              <a:off x="7324658" y="965890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2"/>
            <p:cNvSpPr/>
            <p:nvPr/>
          </p:nvSpPr>
          <p:spPr>
            <a:xfrm>
              <a:off x="6716831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2"/>
            <p:cNvSpPr/>
            <p:nvPr/>
          </p:nvSpPr>
          <p:spPr>
            <a:xfrm>
              <a:off x="7324658" y="1286669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10047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2"/>
            <p:cNvSpPr/>
            <p:nvPr/>
          </p:nvSpPr>
          <p:spPr>
            <a:xfrm>
              <a:off x="7324658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2"/>
            <p:cNvSpPr/>
            <p:nvPr/>
          </p:nvSpPr>
          <p:spPr>
            <a:xfrm>
              <a:off x="8538692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2"/>
            <p:cNvSpPr/>
            <p:nvPr/>
          </p:nvSpPr>
          <p:spPr>
            <a:xfrm>
              <a:off x="6717668" y="1930025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2"/>
            <p:cNvSpPr/>
            <p:nvPr/>
          </p:nvSpPr>
          <p:spPr>
            <a:xfrm>
              <a:off x="7325495" y="2252602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2"/>
            <p:cNvSpPr/>
            <p:nvPr/>
          </p:nvSpPr>
          <p:spPr>
            <a:xfrm>
              <a:off x="6717668" y="3216737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2"/>
            <p:cNvSpPr/>
            <p:nvPr/>
          </p:nvSpPr>
          <p:spPr>
            <a:xfrm>
              <a:off x="7933352" y="1930025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2"/>
            <p:cNvSpPr/>
            <p:nvPr/>
          </p:nvSpPr>
          <p:spPr>
            <a:xfrm>
              <a:off x="7933352" y="2573381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2"/>
            <p:cNvSpPr/>
            <p:nvPr/>
          </p:nvSpPr>
          <p:spPr>
            <a:xfrm>
              <a:off x="8539542" y="1608802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2"/>
            <p:cNvSpPr/>
            <p:nvPr/>
          </p:nvSpPr>
          <p:spPr>
            <a:xfrm>
              <a:off x="6109812" y="3216737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2"/>
            <p:cNvSpPr/>
            <p:nvPr/>
          </p:nvSpPr>
          <p:spPr>
            <a:xfrm>
              <a:off x="6717668" y="1609246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2"/>
            <p:cNvSpPr/>
            <p:nvPr/>
          </p:nvSpPr>
          <p:spPr>
            <a:xfrm>
              <a:off x="7325495" y="1930025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10046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1" name="Google Shape;571;p1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ottom pattern">
  <p:cSld name="BLANK_2_1"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" name="Google Shape;573;p13"/>
          <p:cNvGrpSpPr/>
          <p:nvPr/>
        </p:nvGrpSpPr>
        <p:grpSpPr>
          <a:xfrm rot="10800000" flipH="1">
            <a:off x="900" y="3856775"/>
            <a:ext cx="9143992" cy="1286721"/>
            <a:chOff x="900" y="0"/>
            <a:chExt cx="9143992" cy="1286721"/>
          </a:xfrm>
        </p:grpSpPr>
        <p:sp>
          <p:nvSpPr>
            <p:cNvPr id="574" name="Google Shape;574;p13"/>
            <p:cNvSpPr/>
            <p:nvPr/>
          </p:nvSpPr>
          <p:spPr>
            <a:xfrm>
              <a:off x="4878953" y="643320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3"/>
            <p:cNvSpPr/>
            <p:nvPr/>
          </p:nvSpPr>
          <p:spPr>
            <a:xfrm>
              <a:off x="5488830" y="322543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3"/>
            <p:cNvSpPr/>
            <p:nvPr/>
          </p:nvSpPr>
          <p:spPr>
            <a:xfrm>
              <a:off x="8536629" y="863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3"/>
            <p:cNvSpPr/>
            <p:nvPr/>
          </p:nvSpPr>
          <p:spPr>
            <a:xfrm>
              <a:off x="6706973" y="32254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3"/>
            <p:cNvSpPr/>
            <p:nvPr/>
          </p:nvSpPr>
          <p:spPr>
            <a:xfrm>
              <a:off x="4878953" y="0"/>
              <a:ext cx="609899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3"/>
            <p:cNvSpPr/>
            <p:nvPr/>
          </p:nvSpPr>
          <p:spPr>
            <a:xfrm>
              <a:off x="5488830" y="0"/>
              <a:ext cx="608257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3"/>
            <p:cNvSpPr/>
            <p:nvPr/>
          </p:nvSpPr>
          <p:spPr>
            <a:xfrm>
              <a:off x="6097065" y="0"/>
              <a:ext cx="609929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3"/>
            <p:cNvSpPr/>
            <p:nvPr/>
          </p:nvSpPr>
          <p:spPr>
            <a:xfrm>
              <a:off x="6706973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3"/>
            <p:cNvSpPr/>
            <p:nvPr/>
          </p:nvSpPr>
          <p:spPr>
            <a:xfrm>
              <a:off x="7316850" y="0"/>
              <a:ext cx="609929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3"/>
            <p:cNvSpPr/>
            <p:nvPr/>
          </p:nvSpPr>
          <p:spPr>
            <a:xfrm>
              <a:off x="4878953" y="32254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3"/>
            <p:cNvSpPr/>
            <p:nvPr/>
          </p:nvSpPr>
          <p:spPr>
            <a:xfrm>
              <a:off x="5488830" y="643320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3"/>
            <p:cNvSpPr/>
            <p:nvPr/>
          </p:nvSpPr>
          <p:spPr>
            <a:xfrm>
              <a:off x="7926751" y="86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3"/>
            <p:cNvSpPr/>
            <p:nvPr/>
          </p:nvSpPr>
          <p:spPr>
            <a:xfrm>
              <a:off x="8536629" y="321640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3"/>
            <p:cNvSpPr/>
            <p:nvPr/>
          </p:nvSpPr>
          <p:spPr>
            <a:xfrm>
              <a:off x="6097065" y="322543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3"/>
            <p:cNvSpPr/>
            <p:nvPr/>
          </p:nvSpPr>
          <p:spPr>
            <a:xfrm>
              <a:off x="6706962" y="643329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3"/>
            <p:cNvSpPr/>
            <p:nvPr/>
          </p:nvSpPr>
          <p:spPr>
            <a:xfrm>
              <a:off x="4878953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3"/>
            <p:cNvSpPr/>
            <p:nvPr/>
          </p:nvSpPr>
          <p:spPr>
            <a:xfrm>
              <a:off x="5488830" y="0"/>
              <a:ext cx="608257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3"/>
            <p:cNvSpPr/>
            <p:nvPr/>
          </p:nvSpPr>
          <p:spPr>
            <a:xfrm>
              <a:off x="6097065" y="0"/>
              <a:ext cx="609929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3"/>
            <p:cNvSpPr/>
            <p:nvPr/>
          </p:nvSpPr>
          <p:spPr>
            <a:xfrm>
              <a:off x="8534993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3"/>
            <p:cNvSpPr/>
            <p:nvPr/>
          </p:nvSpPr>
          <p:spPr>
            <a:xfrm>
              <a:off x="7926757" y="0"/>
              <a:ext cx="608257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3"/>
            <p:cNvSpPr/>
            <p:nvPr/>
          </p:nvSpPr>
          <p:spPr>
            <a:xfrm>
              <a:off x="7925909" y="32164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3"/>
            <p:cNvSpPr/>
            <p:nvPr/>
          </p:nvSpPr>
          <p:spPr>
            <a:xfrm flipH="1">
              <a:off x="7316858" y="643329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3"/>
            <p:cNvSpPr/>
            <p:nvPr/>
          </p:nvSpPr>
          <p:spPr>
            <a:xfrm>
              <a:off x="900" y="643324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3"/>
            <p:cNvSpPr/>
            <p:nvPr/>
          </p:nvSpPr>
          <p:spPr>
            <a:xfrm>
              <a:off x="610793" y="322545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3"/>
            <p:cNvSpPr/>
            <p:nvPr/>
          </p:nvSpPr>
          <p:spPr>
            <a:xfrm>
              <a:off x="3658671" y="863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3"/>
            <p:cNvSpPr/>
            <p:nvPr/>
          </p:nvSpPr>
          <p:spPr>
            <a:xfrm>
              <a:off x="1828968" y="322545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3"/>
            <p:cNvSpPr/>
            <p:nvPr/>
          </p:nvSpPr>
          <p:spPr>
            <a:xfrm>
              <a:off x="4266922" y="321642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100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3"/>
            <p:cNvSpPr/>
            <p:nvPr/>
          </p:nvSpPr>
          <p:spPr>
            <a:xfrm>
              <a:off x="900" y="0"/>
              <a:ext cx="609899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3"/>
            <p:cNvSpPr/>
            <p:nvPr/>
          </p:nvSpPr>
          <p:spPr>
            <a:xfrm>
              <a:off x="610793" y="0"/>
              <a:ext cx="608257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3"/>
            <p:cNvSpPr/>
            <p:nvPr/>
          </p:nvSpPr>
          <p:spPr>
            <a:xfrm>
              <a:off x="1219044" y="0"/>
              <a:ext cx="609929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3"/>
            <p:cNvSpPr/>
            <p:nvPr/>
          </p:nvSpPr>
          <p:spPr>
            <a:xfrm>
              <a:off x="1828968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3"/>
            <p:cNvSpPr/>
            <p:nvPr/>
          </p:nvSpPr>
          <p:spPr>
            <a:xfrm>
              <a:off x="2438861" y="0"/>
              <a:ext cx="609929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3"/>
            <p:cNvSpPr/>
            <p:nvPr/>
          </p:nvSpPr>
          <p:spPr>
            <a:xfrm>
              <a:off x="900" y="322545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3"/>
            <p:cNvSpPr/>
            <p:nvPr/>
          </p:nvSpPr>
          <p:spPr>
            <a:xfrm>
              <a:off x="610793" y="643324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3"/>
            <p:cNvSpPr/>
            <p:nvPr/>
          </p:nvSpPr>
          <p:spPr>
            <a:xfrm>
              <a:off x="3048778" y="86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3"/>
            <p:cNvSpPr/>
            <p:nvPr/>
          </p:nvSpPr>
          <p:spPr>
            <a:xfrm>
              <a:off x="3658671" y="321642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3"/>
            <p:cNvSpPr/>
            <p:nvPr/>
          </p:nvSpPr>
          <p:spPr>
            <a:xfrm>
              <a:off x="1219044" y="322545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3"/>
            <p:cNvSpPr/>
            <p:nvPr/>
          </p:nvSpPr>
          <p:spPr>
            <a:xfrm>
              <a:off x="4266922" y="863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3"/>
            <p:cNvSpPr/>
            <p:nvPr/>
          </p:nvSpPr>
          <p:spPr>
            <a:xfrm>
              <a:off x="900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3"/>
            <p:cNvSpPr/>
            <p:nvPr/>
          </p:nvSpPr>
          <p:spPr>
            <a:xfrm>
              <a:off x="610793" y="0"/>
              <a:ext cx="608257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3"/>
            <p:cNvSpPr/>
            <p:nvPr/>
          </p:nvSpPr>
          <p:spPr>
            <a:xfrm>
              <a:off x="1219044" y="0"/>
              <a:ext cx="609929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3"/>
            <p:cNvSpPr/>
            <p:nvPr/>
          </p:nvSpPr>
          <p:spPr>
            <a:xfrm>
              <a:off x="4266958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3"/>
            <p:cNvSpPr/>
            <p:nvPr/>
          </p:nvSpPr>
          <p:spPr>
            <a:xfrm>
              <a:off x="3657035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3"/>
            <p:cNvSpPr/>
            <p:nvPr/>
          </p:nvSpPr>
          <p:spPr>
            <a:xfrm>
              <a:off x="3048784" y="0"/>
              <a:ext cx="608257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3"/>
            <p:cNvSpPr/>
            <p:nvPr/>
          </p:nvSpPr>
          <p:spPr>
            <a:xfrm>
              <a:off x="2438861" y="0"/>
              <a:ext cx="609929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3"/>
            <p:cNvSpPr/>
            <p:nvPr/>
          </p:nvSpPr>
          <p:spPr>
            <a:xfrm>
              <a:off x="3047936" y="321645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3"/>
            <p:cNvSpPr/>
            <p:nvPr/>
          </p:nvSpPr>
          <p:spPr>
            <a:xfrm flipH="1">
              <a:off x="3658935" y="643332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3"/>
            <p:cNvSpPr/>
            <p:nvPr/>
          </p:nvSpPr>
          <p:spPr>
            <a:xfrm flipH="1">
              <a:off x="1219312" y="643329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2" name="Google Shape;622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320025" y="866525"/>
            <a:ext cx="6455700" cy="6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"/>
              <a:buNone/>
              <a:defRPr sz="2400" b="1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  <a:defRPr sz="2400">
                <a:solidFill>
                  <a:srgbClr val="22222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  <a:defRPr sz="2400">
                <a:solidFill>
                  <a:srgbClr val="22222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  <a:defRPr sz="2400">
                <a:solidFill>
                  <a:srgbClr val="22222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  <a:defRPr sz="2400">
                <a:solidFill>
                  <a:srgbClr val="22222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  <a:defRPr sz="2400">
                <a:solidFill>
                  <a:srgbClr val="22222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  <a:defRPr sz="2400">
                <a:solidFill>
                  <a:srgbClr val="22222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  <a:defRPr sz="2400">
                <a:solidFill>
                  <a:srgbClr val="22222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  <a:defRPr sz="2400">
                <a:solidFill>
                  <a:srgbClr val="22222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20025" y="1613274"/>
            <a:ext cx="6455700" cy="29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Clr>
                <a:srgbClr val="FFC800"/>
              </a:buClr>
              <a:buSzPts val="2200"/>
              <a:buFont typeface="Montserrat Light"/>
              <a:buChar char="◂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2200"/>
              <a:buFont typeface="Montserrat Light"/>
              <a:buChar char="◂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2200"/>
              <a:buFont typeface="Montserrat Light"/>
              <a:buChar char="◂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2200"/>
              <a:buFont typeface="Montserrat Light"/>
              <a:buChar char="◂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○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■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●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○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■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8" r:id="rId7"/>
    <p:sldLayoutId id="2147483659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emf"/><Relationship Id="rId5" Type="http://schemas.openxmlformats.org/officeDocument/2006/relationships/package" Target="../embeddings/Documento_de_Microsoft_Word1.docx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4646"/>
        </a:solidFill>
        <a:effectLst/>
      </p:bgPr>
    </p:bg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14"/>
          <p:cNvSpPr txBox="1">
            <a:spLocks noGrp="1"/>
          </p:cNvSpPr>
          <p:nvPr>
            <p:ph type="ctrTitle"/>
          </p:nvPr>
        </p:nvSpPr>
        <p:spPr>
          <a:xfrm>
            <a:off x="1403648" y="1059582"/>
            <a:ext cx="5265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s-CL" sz="2800" dirty="0">
                <a:latin typeface="Comic Sans MS" pitchFamily="66" charset="0"/>
              </a:rPr>
              <a:t>Retroalimentación de </a:t>
            </a:r>
            <a:br>
              <a:rPr lang="es-CL" sz="2800" dirty="0">
                <a:latin typeface="Comic Sans MS" pitchFamily="66" charset="0"/>
              </a:rPr>
            </a:br>
            <a:r>
              <a:rPr lang="es-CL" sz="2800" dirty="0" smtClean="0">
                <a:latin typeface="Comic Sans MS" pitchFamily="66" charset="0"/>
              </a:rPr>
              <a:t>Matemática</a:t>
            </a:r>
            <a:r>
              <a:rPr lang="es-CL" sz="2800" dirty="0">
                <a:latin typeface="Comic Sans MS" pitchFamily="66" charset="0"/>
              </a:rPr>
              <a:t/>
            </a:r>
            <a:br>
              <a:rPr lang="es-CL" sz="2800" dirty="0">
                <a:latin typeface="Comic Sans MS" pitchFamily="66" charset="0"/>
              </a:rPr>
            </a:br>
            <a:r>
              <a:rPr lang="es-CL" sz="2800" dirty="0">
                <a:latin typeface="Comic Sans MS" pitchFamily="66" charset="0"/>
              </a:rPr>
              <a:t>3º básico</a:t>
            </a:r>
            <a:endParaRPr sz="28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299" y="2499742"/>
            <a:ext cx="1049755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5 Subtítulo"/>
          <p:cNvSpPr txBox="1">
            <a:spLocks/>
          </p:cNvSpPr>
          <p:nvPr/>
        </p:nvSpPr>
        <p:spPr>
          <a:xfrm>
            <a:off x="2036167" y="4445867"/>
            <a:ext cx="3808021" cy="49494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dirty="0" smtClean="0">
                <a:solidFill>
                  <a:schemeClr val="bg1"/>
                </a:solidFill>
                <a:latin typeface="Comic Sans MS" pitchFamily="66" charset="0"/>
              </a:rPr>
              <a:t>Profesora: Mónica Ortega</a:t>
            </a:r>
            <a:endParaRPr lang="es-ES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22"/>
          <p:cNvSpPr txBox="1">
            <a:spLocks noGrp="1"/>
          </p:cNvSpPr>
          <p:nvPr>
            <p:ph type="title"/>
          </p:nvPr>
        </p:nvSpPr>
        <p:spPr>
          <a:xfrm>
            <a:off x="3707904" y="195486"/>
            <a:ext cx="6455700" cy="66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dirty="0" smtClean="0">
                <a:latin typeface="Comic Sans MS" pitchFamily="66" charset="0"/>
              </a:rPr>
              <a:t>Patrones</a:t>
            </a:r>
            <a:endParaRPr sz="2800" dirty="0">
              <a:latin typeface="Comic Sans MS" pitchFamily="66" charset="0"/>
            </a:endParaRPr>
          </a:p>
        </p:txBody>
      </p:sp>
      <p:sp>
        <p:nvSpPr>
          <p:cNvPr id="697" name="Google Shape;697;p22"/>
          <p:cNvSpPr txBox="1">
            <a:spLocks noGrp="1"/>
          </p:cNvSpPr>
          <p:nvPr>
            <p:ph type="body" idx="1"/>
          </p:nvPr>
        </p:nvSpPr>
        <p:spPr>
          <a:xfrm>
            <a:off x="251520" y="2211710"/>
            <a:ext cx="3960440" cy="23762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s-ES" sz="1200" dirty="0">
                <a:latin typeface="Comic Sans MS" pitchFamily="66" charset="0"/>
              </a:rPr>
              <a:t>Un patrón es una sucesión de signos, dibujo, números, etc. que se construye siguiendo una regla o algoritmo.</a:t>
            </a:r>
          </a:p>
          <a:p>
            <a:pPr marL="0" indent="0">
              <a:buNone/>
            </a:pPr>
            <a:endParaRPr lang="es-ES" sz="12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s-ES" sz="1200" b="1" dirty="0">
                <a:latin typeface="Comic Sans MS" pitchFamily="66" charset="0"/>
              </a:rPr>
              <a:t>Ejemplos: </a:t>
            </a:r>
          </a:p>
          <a:p>
            <a:r>
              <a:rPr lang="es-ES" sz="1200" dirty="0">
                <a:latin typeface="Comic Sans MS" pitchFamily="66" charset="0"/>
              </a:rPr>
              <a:t>Podemos crear un patrón repitiendo la figura en distintos tamaños: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8" name="Google Shape;698;p22"/>
          <p:cNvSpPr txBox="1">
            <a:spLocks noGrp="1"/>
          </p:cNvSpPr>
          <p:nvPr>
            <p:ph type="body" idx="2"/>
          </p:nvPr>
        </p:nvSpPr>
        <p:spPr>
          <a:xfrm>
            <a:off x="4499992" y="1347614"/>
            <a:ext cx="4320480" cy="20882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sz="1200" dirty="0">
                <a:solidFill>
                  <a:prstClr val="black"/>
                </a:solidFill>
                <a:latin typeface="Comic Sans MS" pitchFamily="66" charset="0"/>
              </a:rPr>
              <a:t>Podemos crear patrones usando figuras diferentes:</a:t>
            </a:r>
          </a:p>
          <a:p>
            <a:pPr lvl="0"/>
            <a:endParaRPr lang="es-ES" sz="1200" dirty="0">
              <a:solidFill>
                <a:prstClr val="black"/>
              </a:solidFill>
              <a:latin typeface="Comic Sans MS" pitchFamily="66" charset="0"/>
            </a:endParaRPr>
          </a:p>
          <a:p>
            <a:pPr lvl="0"/>
            <a:endParaRPr lang="es-ES" sz="1200" dirty="0">
              <a:solidFill>
                <a:prstClr val="black"/>
              </a:solidFill>
              <a:latin typeface="Comic Sans MS" pitchFamily="66" charset="0"/>
            </a:endParaRPr>
          </a:p>
          <a:p>
            <a:pPr lvl="0"/>
            <a:endParaRPr lang="es-ES" sz="1200" dirty="0">
              <a:solidFill>
                <a:prstClr val="black"/>
              </a:solidFill>
              <a:latin typeface="Comic Sans MS" pitchFamily="66" charset="0"/>
            </a:endParaRPr>
          </a:p>
          <a:p>
            <a:pPr marL="0" lvl="0" indent="0">
              <a:buNone/>
            </a:pPr>
            <a:endParaRPr lang="es-ES" sz="1200" dirty="0">
              <a:solidFill>
                <a:prstClr val="black"/>
              </a:solidFill>
              <a:latin typeface="Comic Sans MS" pitchFamily="66" charset="0"/>
            </a:endParaRPr>
          </a:p>
          <a:p>
            <a:r>
              <a:rPr lang="es-ES" sz="1200" dirty="0">
                <a:latin typeface="Comic Sans MS" pitchFamily="66" charset="0"/>
              </a:rPr>
              <a:t>Podemos crear patrones usando números. El </a:t>
            </a:r>
            <a:r>
              <a:rPr lang="es-ES" sz="1200" b="1" dirty="0">
                <a:latin typeface="Comic Sans MS" pitchFamily="66" charset="0"/>
              </a:rPr>
              <a:t>patrón</a:t>
            </a:r>
            <a:r>
              <a:rPr lang="es-ES" sz="1200" dirty="0">
                <a:latin typeface="Comic Sans MS" pitchFamily="66" charset="0"/>
              </a:rPr>
              <a:t> es la regla de formación de la secuencia numérica.</a:t>
            </a:r>
          </a:p>
          <a:p>
            <a:pPr marL="0" indent="0" fontAlgn="base">
              <a:spcAft>
                <a:spcPts val="1000"/>
              </a:spcAft>
              <a:buClr>
                <a:srgbClr val="A6BCC9"/>
              </a:buClr>
              <a:buNone/>
            </a:pPr>
            <a:endParaRPr lang="es-ES" dirty="0"/>
          </a:p>
          <a:p>
            <a:pPr marL="0" indent="0" fontAlgn="base">
              <a:spcAft>
                <a:spcPts val="1000"/>
              </a:spcAft>
              <a:buClr>
                <a:srgbClr val="A6BCC9"/>
              </a:buClr>
              <a:buNone/>
            </a:pPr>
            <a:endParaRPr lang="es-ES_tradnl" dirty="0">
              <a:ea typeface="ＭＳ Ｐゴシック" charset="0"/>
              <a:cs typeface="Arial"/>
              <a:sym typeface="Lato Light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0" name="Google Shape;700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33551"/>
            <a:ext cx="3402638" cy="883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51670"/>
            <a:ext cx="2880320" cy="73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363837"/>
            <a:ext cx="3255630" cy="907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26"/>
          <p:cNvSpPr txBox="1">
            <a:spLocks noGrp="1"/>
          </p:cNvSpPr>
          <p:nvPr>
            <p:ph type="title"/>
          </p:nvPr>
        </p:nvSpPr>
        <p:spPr>
          <a:xfrm>
            <a:off x="0" y="267494"/>
            <a:ext cx="9144000" cy="69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>
                <a:latin typeface="Comic Sans MS" pitchFamily="66" charset="0"/>
              </a:rPr>
              <a:t>Ahora es tu turno de practicar…</a:t>
            </a:r>
            <a:endParaRPr sz="2400" dirty="0">
              <a:latin typeface="Comic Sans MS" pitchFamily="66" charset="0"/>
            </a:endParaRPr>
          </a:p>
        </p:txBody>
      </p:sp>
      <p:sp>
        <p:nvSpPr>
          <p:cNvPr id="728" name="Google Shape;728;p2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203598"/>
            <a:ext cx="3934286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03809"/>
            <a:ext cx="4625011" cy="2351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3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846" name="Google Shape;846;p36"/>
          <p:cNvSpPr txBox="1">
            <a:spLocks noGrp="1"/>
          </p:cNvSpPr>
          <p:nvPr>
            <p:ph type="ctrTitle" idx="4294967295"/>
          </p:nvPr>
        </p:nvSpPr>
        <p:spPr>
          <a:xfrm>
            <a:off x="755576" y="699542"/>
            <a:ext cx="3954900" cy="95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 smtClean="0">
                <a:solidFill>
                  <a:srgbClr val="F64646"/>
                </a:solidFill>
              </a:rPr>
              <a:t>Gracias!</a:t>
            </a:r>
            <a:endParaRPr sz="6000" dirty="0">
              <a:solidFill>
                <a:srgbClr val="F64646"/>
              </a:solidFill>
            </a:endParaRPr>
          </a:p>
        </p:txBody>
      </p:sp>
      <p:sp>
        <p:nvSpPr>
          <p:cNvPr id="847" name="Google Shape;847;p36"/>
          <p:cNvSpPr txBox="1">
            <a:spLocks noGrp="1"/>
          </p:cNvSpPr>
          <p:nvPr>
            <p:ph type="subTitle" idx="4294967295"/>
          </p:nvPr>
        </p:nvSpPr>
        <p:spPr>
          <a:xfrm>
            <a:off x="323528" y="1707654"/>
            <a:ext cx="5904656" cy="25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r>
              <a:rPr lang="en" sz="1800" dirty="0">
                <a:solidFill>
                  <a:schemeClr val="tx1"/>
                </a:solidFill>
                <a:latin typeface="Comic Sans MS" pitchFamily="66" charset="0"/>
              </a:rPr>
              <a:t>Para preguntas, dudas o consultas, puedes encontrarme en:</a:t>
            </a:r>
          </a:p>
          <a:p>
            <a:pPr marL="0" indent="0" algn="ctr">
              <a:buNone/>
            </a:pPr>
            <a:r>
              <a:rPr lang="es-ES" sz="1800" dirty="0">
                <a:solidFill>
                  <a:schemeClr val="tx1"/>
                </a:solidFill>
                <a:latin typeface="Comic Sans MS" pitchFamily="66" charset="0"/>
                <a:ea typeface="Roboto Slab"/>
                <a:cs typeface="Roboto Slab"/>
              </a:rPr>
              <a:t>        Monicaortega.pjq@gmail.com</a:t>
            </a:r>
            <a:endParaRPr lang="es-ES" sz="1800" dirty="0">
              <a:solidFill>
                <a:schemeClr val="tx1"/>
              </a:solidFill>
              <a:latin typeface="Comic Sans MS" pitchFamily="66" charset="0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 dirty="0">
              <a:solidFill>
                <a:schemeClr val="tx1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075806"/>
            <a:ext cx="1513914" cy="1526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15"/>
          <p:cNvSpPr txBox="1">
            <a:spLocks noGrp="1"/>
          </p:cNvSpPr>
          <p:nvPr>
            <p:ph type="title"/>
          </p:nvPr>
        </p:nvSpPr>
        <p:spPr>
          <a:xfrm>
            <a:off x="3419872" y="555526"/>
            <a:ext cx="6455700" cy="66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>
                <a:latin typeface="Comic Sans MS" pitchFamily="66" charset="0"/>
              </a:rPr>
              <a:t>Objetivos</a:t>
            </a:r>
            <a:endParaRPr dirty="0">
              <a:latin typeface="Comic Sans MS" pitchFamily="66" charset="0"/>
            </a:endParaRPr>
          </a:p>
        </p:txBody>
      </p:sp>
      <p:sp>
        <p:nvSpPr>
          <p:cNvPr id="634" name="Google Shape;634;p15"/>
          <p:cNvSpPr txBox="1">
            <a:spLocks noGrp="1"/>
          </p:cNvSpPr>
          <p:nvPr>
            <p:ph type="body" idx="1"/>
          </p:nvPr>
        </p:nvSpPr>
        <p:spPr>
          <a:xfrm>
            <a:off x="2987824" y="1779662"/>
            <a:ext cx="3133500" cy="9891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Clr>
                <a:schemeClr val="dk1"/>
              </a:buClr>
              <a:buSzPts val="1100"/>
              <a:buNone/>
            </a:pPr>
            <a:r>
              <a:rPr lang="es-ES_tradnl" sz="1400" dirty="0">
                <a:solidFill>
                  <a:schemeClr val="tx1"/>
                </a:solidFill>
                <a:latin typeface="Comic Sans MS" pitchFamily="66" charset="0"/>
              </a:rPr>
              <a:t>Leer números hasta 1.000 y representarlos en forma concreta, pictórica y simbólica.</a:t>
            </a:r>
            <a:endParaRPr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36" name="Google Shape;636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" name="1 Marcador de texto"/>
          <p:cNvSpPr>
            <a:spLocks noGrp="1"/>
          </p:cNvSpPr>
          <p:nvPr>
            <p:ph type="body" idx="2"/>
          </p:nvPr>
        </p:nvSpPr>
        <p:spPr>
          <a:xfrm>
            <a:off x="1259632" y="3219822"/>
            <a:ext cx="3133500" cy="1080120"/>
          </a:xfrm>
        </p:spPr>
        <p:txBody>
          <a:bodyPr/>
          <a:lstStyle/>
          <a:p>
            <a:pPr marL="114300" indent="0">
              <a:buNone/>
            </a:pPr>
            <a:r>
              <a:rPr lang="es-ES" sz="1400" dirty="0">
                <a:solidFill>
                  <a:schemeClr val="tx1"/>
                </a:solidFill>
                <a:latin typeface="Comic Sans MS" pitchFamily="66" charset="0"/>
              </a:rPr>
              <a:t>Contar números del 0 al 1 000 de 5 en 5, de 10 en 10, de 100 en </a:t>
            </a:r>
            <a:r>
              <a:rPr lang="es-ES" sz="1400" dirty="0" smtClean="0">
                <a:solidFill>
                  <a:schemeClr val="tx1"/>
                </a:solidFill>
                <a:latin typeface="Comic Sans MS" pitchFamily="66" charset="0"/>
              </a:rPr>
              <a:t>100.</a:t>
            </a:r>
            <a:endParaRPr lang="es-ES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8194" name="Picture 2" descr="Pampanurrios Eleven: MATES DE 1º /// 2 DE ABR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771550"/>
            <a:ext cx="1996485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18"/>
          <p:cNvSpPr txBox="1">
            <a:spLocks noGrp="1"/>
          </p:cNvSpPr>
          <p:nvPr>
            <p:ph type="sldNum" idx="12"/>
          </p:nvPr>
        </p:nvSpPr>
        <p:spPr>
          <a:xfrm>
            <a:off x="854332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4" name="Google Shape;632;p15"/>
          <p:cNvSpPr txBox="1">
            <a:spLocks/>
          </p:cNvSpPr>
          <p:nvPr/>
        </p:nvSpPr>
        <p:spPr>
          <a:xfrm>
            <a:off x="3851920" y="1275606"/>
            <a:ext cx="3227850" cy="50405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1600" b="1" dirty="0" smtClean="0">
                <a:latin typeface="Comic Sans MS" pitchFamily="66" charset="0"/>
              </a:rPr>
              <a:t>Lectura de números </a:t>
            </a:r>
            <a:endParaRPr lang="es-ES" sz="1600" b="1" dirty="0">
              <a:latin typeface="Comic Sans MS" pitchFamily="66" charset="0"/>
            </a:endParaRPr>
          </a:p>
        </p:txBody>
      </p:sp>
      <p:sp>
        <p:nvSpPr>
          <p:cNvPr id="2" name="AutoShape 2" descr="Lectura y escritura de números naturales 4to Grado - Material de ...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60376" y="2067694"/>
            <a:ext cx="868362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8100" indent="0">
              <a:buNone/>
            </a:pPr>
            <a:r>
              <a:rPr lang="es-ES" sz="1200" i="0" dirty="0" smtClean="0">
                <a:latin typeface="Comic Sans MS" pitchFamily="66" charset="0"/>
              </a:rPr>
              <a:t>                                              Lo primero que debes saber es que al leer un número lo hacemos de izquierda a  derecha.</a:t>
            </a:r>
          </a:p>
          <a:p>
            <a:pPr marL="38100" indent="0">
              <a:buNone/>
            </a:pPr>
            <a:r>
              <a:rPr lang="es-ES" sz="1200" i="0" dirty="0" smtClean="0">
                <a:latin typeface="Comic Sans MS" pitchFamily="66" charset="0"/>
              </a:rPr>
              <a:t>                                              Ejemplo:</a:t>
            </a:r>
            <a:r>
              <a:rPr lang="es-ES" sz="1200" dirty="0" smtClean="0">
                <a:latin typeface="Comic Sans MS" pitchFamily="66" charset="0"/>
              </a:rPr>
              <a:t/>
            </a:r>
            <a:br>
              <a:rPr lang="es-ES" sz="1200" dirty="0" smtClean="0">
                <a:latin typeface="Comic Sans MS" pitchFamily="66" charset="0"/>
              </a:rPr>
            </a:br>
            <a:r>
              <a:rPr lang="es-ES" sz="1200" i="0" dirty="0" smtClean="0">
                <a:latin typeface="Comic Sans MS" pitchFamily="66" charset="0"/>
              </a:rPr>
              <a:t> </a:t>
            </a:r>
          </a:p>
          <a:p>
            <a:pPr marL="38100" indent="0">
              <a:buNone/>
            </a:pPr>
            <a:endParaRPr lang="es-ES" sz="1200" i="0" dirty="0">
              <a:latin typeface="Comic Sans MS" pitchFamily="66" charset="0"/>
            </a:endParaRPr>
          </a:p>
          <a:p>
            <a:pPr marL="38100" indent="0">
              <a:buNone/>
            </a:pPr>
            <a:endParaRPr lang="es-ES" sz="1200" i="0" dirty="0" smtClean="0">
              <a:latin typeface="Comic Sans MS" pitchFamily="66" charset="0"/>
            </a:endParaRPr>
          </a:p>
          <a:p>
            <a:pPr marL="38100" indent="0">
              <a:buNone/>
            </a:pPr>
            <a:r>
              <a:rPr lang="es-ES" sz="1200" i="0" dirty="0" smtClean="0">
                <a:solidFill>
                  <a:schemeClr val="tx1"/>
                </a:solidFill>
                <a:latin typeface="Comic Sans MS" pitchFamily="66" charset="0"/>
              </a:rPr>
              <a:t>Para </a:t>
            </a:r>
            <a:r>
              <a:rPr lang="es-ES" sz="1200" i="0" dirty="0">
                <a:solidFill>
                  <a:schemeClr val="tx1"/>
                </a:solidFill>
                <a:latin typeface="Comic Sans MS" pitchFamily="66" charset="0"/>
              </a:rPr>
              <a:t>escribir el nombre de un número </a:t>
            </a:r>
            <a:r>
              <a:rPr lang="es-ES" sz="1200" i="0" dirty="0" smtClean="0">
                <a:solidFill>
                  <a:schemeClr val="tx1"/>
                </a:solidFill>
                <a:latin typeface="Comic Sans MS" pitchFamily="66" charset="0"/>
              </a:rPr>
              <a:t>debes </a:t>
            </a:r>
            <a:r>
              <a:rPr lang="es-ES" sz="1200" i="0" dirty="0">
                <a:solidFill>
                  <a:schemeClr val="tx1"/>
                </a:solidFill>
                <a:latin typeface="Comic Sans MS" pitchFamily="66" charset="0"/>
              </a:rPr>
              <a:t>saber que</a:t>
            </a:r>
            <a:r>
              <a:rPr lang="es-ES" sz="1200" i="0" dirty="0" smtClean="0">
                <a:solidFill>
                  <a:schemeClr val="tx1"/>
                </a:solidFill>
                <a:latin typeface="Comic Sans MS" pitchFamily="66" charset="0"/>
              </a:rPr>
              <a:t>:</a:t>
            </a:r>
            <a:endParaRPr lang="es-ES" sz="1200" i="0" dirty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es-ES" sz="1200" i="0" dirty="0">
                <a:solidFill>
                  <a:schemeClr val="tx1"/>
                </a:solidFill>
                <a:latin typeface="Comic Sans MS" pitchFamily="66" charset="0"/>
              </a:rPr>
              <a:t>Las centenas se escriben con una sola </a:t>
            </a:r>
            <a:r>
              <a:rPr lang="es-ES" sz="1200" i="0" dirty="0" smtClean="0">
                <a:solidFill>
                  <a:schemeClr val="tx1"/>
                </a:solidFill>
                <a:latin typeface="Comic Sans MS" pitchFamily="66" charset="0"/>
              </a:rPr>
              <a:t>palabra</a:t>
            </a:r>
            <a:r>
              <a:rPr lang="es-ES" sz="1200" i="0" dirty="0">
                <a:solidFill>
                  <a:schemeClr val="tx1"/>
                </a:solidFill>
                <a:latin typeface="Comic Sans MS" pitchFamily="66" charset="0"/>
              </a:rPr>
              <a:t>.</a:t>
            </a:r>
            <a:br>
              <a:rPr lang="es-ES" sz="1200" i="0" dirty="0">
                <a:solidFill>
                  <a:schemeClr val="tx1"/>
                </a:solidFill>
                <a:latin typeface="Comic Sans MS" pitchFamily="66" charset="0"/>
              </a:rPr>
            </a:br>
            <a:endParaRPr lang="es-ES" sz="1200" i="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es-ES" sz="1200" i="0" dirty="0" smtClean="0">
                <a:solidFill>
                  <a:schemeClr val="tx1"/>
                </a:solidFill>
                <a:latin typeface="Comic Sans MS" pitchFamily="66" charset="0"/>
              </a:rPr>
              <a:t>Los </a:t>
            </a:r>
            <a:r>
              <a:rPr lang="es-ES" sz="1200" i="0" dirty="0">
                <a:solidFill>
                  <a:schemeClr val="tx1"/>
                </a:solidFill>
                <a:latin typeface="Comic Sans MS" pitchFamily="66" charset="0"/>
              </a:rPr>
              <a:t>números del 11 al 19 y los números del 21 al 29 se escriben con una sola </a:t>
            </a:r>
            <a:r>
              <a:rPr lang="es-ES" sz="1200" i="0" dirty="0" smtClean="0">
                <a:solidFill>
                  <a:schemeClr val="tx1"/>
                </a:solidFill>
                <a:latin typeface="Comic Sans MS" pitchFamily="66" charset="0"/>
              </a:rPr>
              <a:t>palabra</a:t>
            </a:r>
            <a:r>
              <a:rPr lang="es-ES" sz="1200" i="0" dirty="0">
                <a:solidFill>
                  <a:schemeClr val="tx1"/>
                </a:solidFill>
                <a:latin typeface="Comic Sans MS" pitchFamily="66" charset="0"/>
              </a:rPr>
              <a:t>.</a:t>
            </a:r>
          </a:p>
          <a:p>
            <a:pPr marL="38100" indent="0">
              <a:buNone/>
            </a:pPr>
            <a:endParaRPr lang="es-ES" sz="1200" i="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es-ES" sz="1200" i="0" dirty="0" smtClean="0">
                <a:solidFill>
                  <a:schemeClr val="tx1"/>
                </a:solidFill>
                <a:latin typeface="Comic Sans MS" pitchFamily="66" charset="0"/>
              </a:rPr>
              <a:t>Los </a:t>
            </a:r>
            <a:r>
              <a:rPr lang="es-ES" sz="1200" i="0" dirty="0">
                <a:solidFill>
                  <a:schemeClr val="tx1"/>
                </a:solidFill>
                <a:latin typeface="Comic Sans MS" pitchFamily="66" charset="0"/>
              </a:rPr>
              <a:t>números del 31 al 99 se escriben con tres </a:t>
            </a:r>
            <a:r>
              <a:rPr lang="es-ES" sz="1200" i="0" dirty="0" smtClean="0">
                <a:solidFill>
                  <a:schemeClr val="tx1"/>
                </a:solidFill>
                <a:latin typeface="Comic Sans MS" pitchFamily="66" charset="0"/>
              </a:rPr>
              <a:t>palabras. </a:t>
            </a:r>
            <a:r>
              <a:rPr lang="es-ES" sz="1200" i="0" dirty="0" err="1" smtClean="0">
                <a:solidFill>
                  <a:schemeClr val="tx1"/>
                </a:solidFill>
                <a:latin typeface="Comic Sans MS" pitchFamily="66" charset="0"/>
              </a:rPr>
              <a:t>Ej</a:t>
            </a:r>
            <a:r>
              <a:rPr lang="es-ES" sz="1200" i="0" dirty="0" smtClean="0">
                <a:solidFill>
                  <a:schemeClr val="tx1"/>
                </a:solidFill>
                <a:latin typeface="Comic Sans MS" pitchFamily="66" charset="0"/>
              </a:rPr>
              <a:t>: </a:t>
            </a:r>
            <a:r>
              <a:rPr lang="es-ES" sz="1200" i="0" dirty="0">
                <a:solidFill>
                  <a:schemeClr val="tx1"/>
                </a:solidFill>
                <a:latin typeface="Comic Sans MS" pitchFamily="66" charset="0"/>
              </a:rPr>
              <a:t>31 = treinta y uno</a:t>
            </a:r>
            <a:endParaRPr lang="es-ES" sz="1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AutoShape 4" descr="Lectura y escritura de números naturales 4to Grado - Material d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5" y="2575843"/>
            <a:ext cx="3164803" cy="567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22"/>
          <p:cNvSpPr txBox="1">
            <a:spLocks noGrp="1"/>
          </p:cNvSpPr>
          <p:nvPr>
            <p:ph type="title"/>
          </p:nvPr>
        </p:nvSpPr>
        <p:spPr>
          <a:xfrm>
            <a:off x="3779912" y="123478"/>
            <a:ext cx="3960440" cy="66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 smtClean="0">
                <a:latin typeface="Comic Sans MS" pitchFamily="66" charset="0"/>
              </a:rPr>
              <a:t>Recordar como se escriben los números </a:t>
            </a:r>
            <a:endParaRPr sz="1800" dirty="0">
              <a:latin typeface="Comic Sans MS" pitchFamily="66" charset="0"/>
            </a:endParaRPr>
          </a:p>
        </p:txBody>
      </p:sp>
      <p:sp>
        <p:nvSpPr>
          <p:cNvPr id="697" name="Google Shape;697;p22"/>
          <p:cNvSpPr txBox="1">
            <a:spLocks noGrp="1"/>
          </p:cNvSpPr>
          <p:nvPr>
            <p:ph type="body" idx="1"/>
          </p:nvPr>
        </p:nvSpPr>
        <p:spPr>
          <a:xfrm>
            <a:off x="611560" y="2139702"/>
            <a:ext cx="2448272" cy="792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dirty="0" smtClean="0">
                <a:latin typeface="Comic Sans MS" pitchFamily="66" charset="0"/>
              </a:rPr>
              <a:t>Los números del cero al 30 se escriben sin separarse</a:t>
            </a:r>
            <a:endParaRPr sz="1200" dirty="0">
              <a:latin typeface="Comic Sans MS" pitchFamily="66" charset="0"/>
            </a:endParaRPr>
          </a:p>
        </p:txBody>
      </p:sp>
      <p:sp>
        <p:nvSpPr>
          <p:cNvPr id="698" name="Google Shape;698;p22"/>
          <p:cNvSpPr txBox="1">
            <a:spLocks noGrp="1"/>
          </p:cNvSpPr>
          <p:nvPr>
            <p:ph type="body" idx="2"/>
          </p:nvPr>
        </p:nvSpPr>
        <p:spPr>
          <a:xfrm>
            <a:off x="3883770" y="1108539"/>
            <a:ext cx="2080800" cy="5760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dirty="0" smtClean="0">
                <a:latin typeface="Comic Sans MS" pitchFamily="66" charset="0"/>
              </a:rPr>
              <a:t>Las decenas y centenas se escriben sin separarse</a:t>
            </a:r>
            <a:endParaRPr sz="1200" dirty="0">
              <a:latin typeface="Comic Sans MS" pitchFamily="66" charset="0"/>
            </a:endParaRPr>
          </a:p>
        </p:txBody>
      </p:sp>
      <p:sp>
        <p:nvSpPr>
          <p:cNvPr id="699" name="Google Shape;699;p22"/>
          <p:cNvSpPr txBox="1">
            <a:spLocks noGrp="1"/>
          </p:cNvSpPr>
          <p:nvPr>
            <p:ph type="body" idx="3"/>
          </p:nvPr>
        </p:nvSpPr>
        <p:spPr>
          <a:xfrm>
            <a:off x="6732240" y="1131590"/>
            <a:ext cx="2080800" cy="12241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 dirty="0" smtClean="0">
                <a:latin typeface="Comic Sans MS" pitchFamily="66" charset="0"/>
              </a:rPr>
              <a:t>Los números posteriores al 30 se escriben separados</a:t>
            </a:r>
            <a:endParaRPr sz="1100" dirty="0">
              <a:latin typeface="Comic Sans MS" pitchFamily="66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0" name="Google Shape;700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15765"/>
            <a:ext cx="3312368" cy="1925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779662"/>
            <a:ext cx="1824618" cy="291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684603"/>
            <a:ext cx="1401494" cy="2215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933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19"/>
          <p:cNvSpPr txBox="1">
            <a:spLocks noGrp="1"/>
          </p:cNvSpPr>
          <p:nvPr>
            <p:ph type="title"/>
          </p:nvPr>
        </p:nvSpPr>
        <p:spPr>
          <a:xfrm>
            <a:off x="2771800" y="771550"/>
            <a:ext cx="6455700" cy="66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 smtClean="0">
                <a:latin typeface="Comic Sans MS" pitchFamily="66" charset="0"/>
              </a:rPr>
              <a:t>Representación pictórica de números </a:t>
            </a:r>
            <a:endParaRPr sz="2000" dirty="0">
              <a:latin typeface="Comic Sans MS" pitchFamily="66" charset="0"/>
            </a:endParaRPr>
          </a:p>
        </p:txBody>
      </p:sp>
      <p:sp>
        <p:nvSpPr>
          <p:cNvPr id="662" name="Google Shape;662;p19"/>
          <p:cNvSpPr txBox="1">
            <a:spLocks noGrp="1"/>
          </p:cNvSpPr>
          <p:nvPr>
            <p:ph type="body" idx="1"/>
          </p:nvPr>
        </p:nvSpPr>
        <p:spPr>
          <a:xfrm>
            <a:off x="1403648" y="1635646"/>
            <a:ext cx="7200800" cy="29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8900" indent="0">
              <a:buNone/>
            </a:pPr>
            <a:r>
              <a:rPr lang="es-ES" sz="1600" dirty="0">
                <a:latin typeface="Comic Sans MS" pitchFamily="66" charset="0"/>
              </a:rPr>
              <a:t>Es cuando representamos un número a través de dibujos.</a:t>
            </a:r>
          </a:p>
          <a:p>
            <a:pPr marL="88900" lvl="0" indent="0" algn="l" rtl="0">
              <a:spcBef>
                <a:spcPts val="600"/>
              </a:spcBef>
              <a:spcAft>
                <a:spcPts val="0"/>
              </a:spcAft>
              <a:buSzPts val="2200"/>
              <a:buNone/>
            </a:pPr>
            <a:endParaRPr dirty="0"/>
          </a:p>
        </p:txBody>
      </p:sp>
      <p:sp>
        <p:nvSpPr>
          <p:cNvPr id="663" name="Google Shape;663;p1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83718"/>
            <a:ext cx="4545771" cy="2059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00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21"/>
          <p:cNvSpPr txBox="1">
            <a:spLocks noGrp="1"/>
          </p:cNvSpPr>
          <p:nvPr>
            <p:ph type="title"/>
          </p:nvPr>
        </p:nvSpPr>
        <p:spPr>
          <a:xfrm>
            <a:off x="3874179" y="339502"/>
            <a:ext cx="2243863" cy="66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>
                <a:latin typeface="Comic Sans MS" pitchFamily="66" charset="0"/>
              </a:rPr>
              <a:t>Ejemplos:</a:t>
            </a:r>
            <a:endParaRPr dirty="0">
              <a:latin typeface="Comic Sans MS" pitchFamily="66" charset="0"/>
            </a:endParaRPr>
          </a:p>
        </p:txBody>
      </p:sp>
      <p:sp>
        <p:nvSpPr>
          <p:cNvPr id="691" name="Google Shape;691;p2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2976"/>
            <a:ext cx="429577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07316"/>
            <a:ext cx="46005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21"/>
          <p:cNvSpPr txBox="1">
            <a:spLocks noGrp="1"/>
          </p:cNvSpPr>
          <p:nvPr>
            <p:ph type="title"/>
          </p:nvPr>
        </p:nvSpPr>
        <p:spPr>
          <a:xfrm>
            <a:off x="3131840" y="195486"/>
            <a:ext cx="5400600" cy="66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>
                <a:latin typeface="Comic Sans MS" pitchFamily="66" charset="0"/>
              </a:rPr>
              <a:t>Ahora es tu turno de practicar…</a:t>
            </a:r>
            <a:endParaRPr dirty="0">
              <a:latin typeface="Comic Sans MS" pitchFamily="66" charset="0"/>
            </a:endParaRPr>
          </a:p>
        </p:txBody>
      </p:sp>
      <p:sp>
        <p:nvSpPr>
          <p:cNvPr id="691" name="Google Shape;691;p2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815137"/>
            <a:ext cx="5184576" cy="3946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329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2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1660097"/>
              </p:ext>
            </p:extLst>
          </p:nvPr>
        </p:nvGraphicFramePr>
        <p:xfrm>
          <a:off x="3347864" y="339502"/>
          <a:ext cx="4464496" cy="4080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Documento" r:id="rId5" imgW="5544908" imgH="5068086" progId="Word.Document.12">
                  <p:embed/>
                </p:oleObj>
              </mc:Choice>
              <mc:Fallback>
                <p:oleObj name="Documento" r:id="rId5" imgW="5544908" imgH="5068086" progId="Word.Document.12">
                  <p:embed/>
                  <p:pic>
                    <p:nvPicPr>
                      <p:cNvPr id="0" name="2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339502"/>
                        <a:ext cx="4464496" cy="40801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7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20"/>
          <p:cNvSpPr txBox="1">
            <a:spLocks noGrp="1"/>
          </p:cNvSpPr>
          <p:nvPr>
            <p:ph type="ctrTitle" idx="4294967295"/>
          </p:nvPr>
        </p:nvSpPr>
        <p:spPr>
          <a:xfrm>
            <a:off x="611560" y="731984"/>
            <a:ext cx="4462264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0" dirty="0" smtClean="0">
                <a:solidFill>
                  <a:srgbClr val="FFA400"/>
                </a:solidFill>
                <a:latin typeface="Comic Sans MS" pitchFamily="66" charset="0"/>
              </a:rPr>
              <a:t>Recuerda…</a:t>
            </a:r>
            <a:endParaRPr sz="6000" dirty="0">
              <a:solidFill>
                <a:srgbClr val="FFA400"/>
              </a:solidFill>
              <a:latin typeface="Comic Sans MS" pitchFamily="66" charset="0"/>
            </a:endParaRPr>
          </a:p>
        </p:txBody>
      </p:sp>
      <p:sp>
        <p:nvSpPr>
          <p:cNvPr id="669" name="Google Shape;669;p20"/>
          <p:cNvSpPr txBox="1">
            <a:spLocks noGrp="1"/>
          </p:cNvSpPr>
          <p:nvPr>
            <p:ph type="subTitle" idx="4294967295"/>
          </p:nvPr>
        </p:nvSpPr>
        <p:spPr>
          <a:xfrm>
            <a:off x="827584" y="2063077"/>
            <a:ext cx="37959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r>
              <a:rPr lang="es-ES" sz="1800" dirty="0" smtClean="0">
                <a:solidFill>
                  <a:srgbClr val="FFA400"/>
                </a:solidFill>
                <a:latin typeface="Comic Sans MS" pitchFamily="66" charset="0"/>
              </a:rPr>
              <a:t>«Es importante </a:t>
            </a:r>
            <a:r>
              <a:rPr lang="es-ES" sz="1800" dirty="0">
                <a:solidFill>
                  <a:srgbClr val="FFA400"/>
                </a:solidFill>
                <a:latin typeface="Comic Sans MS" pitchFamily="66" charset="0"/>
              </a:rPr>
              <a:t>realizar y revisar tus guías de </a:t>
            </a:r>
            <a:r>
              <a:rPr lang="es-ES" sz="1800" dirty="0" smtClean="0">
                <a:solidFill>
                  <a:srgbClr val="FFA400"/>
                </a:solidFill>
                <a:latin typeface="Comic Sans MS" pitchFamily="66" charset="0"/>
              </a:rPr>
              <a:t>trabajo»</a:t>
            </a:r>
            <a:endParaRPr sz="1800" dirty="0">
              <a:latin typeface="Comic Sans MS" pitchFamily="66" charset="0"/>
            </a:endParaRPr>
          </a:p>
        </p:txBody>
      </p:sp>
      <p:sp>
        <p:nvSpPr>
          <p:cNvPr id="670" name="Google Shape;670;p20"/>
          <p:cNvSpPr/>
          <p:nvPr/>
        </p:nvSpPr>
        <p:spPr>
          <a:xfrm>
            <a:off x="7232940" y="3100648"/>
            <a:ext cx="322302" cy="30774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C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1" name="Google Shape;671;p20"/>
          <p:cNvGrpSpPr/>
          <p:nvPr/>
        </p:nvGrpSpPr>
        <p:grpSpPr>
          <a:xfrm>
            <a:off x="6832935" y="1372348"/>
            <a:ext cx="1380753" cy="1381083"/>
            <a:chOff x="6654650" y="3665275"/>
            <a:chExt cx="409100" cy="409125"/>
          </a:xfrm>
        </p:grpSpPr>
        <p:sp>
          <p:nvSpPr>
            <p:cNvPr id="672" name="Google Shape;672;p20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0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4" name="Google Shape;674;p20"/>
          <p:cNvGrpSpPr/>
          <p:nvPr/>
        </p:nvGrpSpPr>
        <p:grpSpPr>
          <a:xfrm rot="1057018">
            <a:off x="5502169" y="2458457"/>
            <a:ext cx="912227" cy="912336"/>
            <a:chOff x="570875" y="4322250"/>
            <a:chExt cx="443300" cy="443325"/>
          </a:xfrm>
        </p:grpSpPr>
        <p:sp>
          <p:nvSpPr>
            <p:cNvPr id="675" name="Google Shape;675;p20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0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0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0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9" name="Google Shape;679;p20"/>
          <p:cNvSpPr/>
          <p:nvPr/>
        </p:nvSpPr>
        <p:spPr>
          <a:xfrm rot="2466753">
            <a:off x="5604599" y="1640213"/>
            <a:ext cx="447786" cy="427561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C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20"/>
          <p:cNvSpPr/>
          <p:nvPr/>
        </p:nvSpPr>
        <p:spPr>
          <a:xfrm rot="-1609436">
            <a:off x="6259477" y="1909225"/>
            <a:ext cx="322261" cy="30770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C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20"/>
          <p:cNvSpPr/>
          <p:nvPr/>
        </p:nvSpPr>
        <p:spPr>
          <a:xfrm rot="2926308">
            <a:off x="8213348" y="2152989"/>
            <a:ext cx="241328" cy="230428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C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20"/>
          <p:cNvSpPr/>
          <p:nvPr/>
        </p:nvSpPr>
        <p:spPr>
          <a:xfrm rot="-1609163">
            <a:off x="7209104" y="609346"/>
            <a:ext cx="217420" cy="207600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C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2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9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rt template">
  <a:themeElements>
    <a:clrScheme name="Custom 347">
      <a:dk1>
        <a:srgbClr val="000000"/>
      </a:dk1>
      <a:lt1>
        <a:srgbClr val="FFFFFF"/>
      </a:lt1>
      <a:dk2>
        <a:srgbClr val="8D7C7C"/>
      </a:dk2>
      <a:lt2>
        <a:srgbClr val="ECE9E4"/>
      </a:lt2>
      <a:accent1>
        <a:srgbClr val="BD2A35"/>
      </a:accent1>
      <a:accent2>
        <a:srgbClr val="F64646"/>
      </a:accent2>
      <a:accent3>
        <a:srgbClr val="FFA400"/>
      </a:accent3>
      <a:accent4>
        <a:srgbClr val="FFD488"/>
      </a:accent4>
      <a:accent5>
        <a:srgbClr val="FFC800"/>
      </a:accent5>
      <a:accent6>
        <a:srgbClr val="FFE37F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206</Words>
  <Application>Microsoft Office PowerPoint</Application>
  <PresentationFormat>Presentación en pantalla (16:9)</PresentationFormat>
  <Paragraphs>52</Paragraphs>
  <Slides>12</Slides>
  <Notes>12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2" baseType="lpstr">
      <vt:lpstr>Arial</vt:lpstr>
      <vt:lpstr>ＭＳ Ｐゴシック</vt:lpstr>
      <vt:lpstr>Comic Sans MS</vt:lpstr>
      <vt:lpstr>Montserrat Light</vt:lpstr>
      <vt:lpstr>Lato Light</vt:lpstr>
      <vt:lpstr>Montserrat</vt:lpstr>
      <vt:lpstr>Montserrat ExtraBold</vt:lpstr>
      <vt:lpstr>Roboto Slab</vt:lpstr>
      <vt:lpstr>Wart template</vt:lpstr>
      <vt:lpstr>Documento</vt:lpstr>
      <vt:lpstr>Retroalimentación de  Matemática 3º básico</vt:lpstr>
      <vt:lpstr>Objetivos</vt:lpstr>
      <vt:lpstr>Presentación de PowerPoint</vt:lpstr>
      <vt:lpstr>Recordar como se escriben los números </vt:lpstr>
      <vt:lpstr>Representación pictórica de números </vt:lpstr>
      <vt:lpstr>Ejemplos:</vt:lpstr>
      <vt:lpstr>Ahora es tu turno de practicar…</vt:lpstr>
      <vt:lpstr>Presentación de PowerPoint</vt:lpstr>
      <vt:lpstr>Recuerda…</vt:lpstr>
      <vt:lpstr>Patrones</vt:lpstr>
      <vt:lpstr>Ahora es tu turno de practicar…</vt:lpstr>
      <vt:lpstr>Gracias!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Retroalimentación de  Matemática 3º básico</dc:title>
  <dc:creator>Monica</dc:creator>
  <cp:lastModifiedBy>Monica</cp:lastModifiedBy>
  <cp:revision>11</cp:revision>
  <dcterms:modified xsi:type="dcterms:W3CDTF">2020-05-19T22:49:15Z</dcterms:modified>
</cp:coreProperties>
</file>